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7" r:id="rId2"/>
    <p:sldId id="3668" r:id="rId3"/>
    <p:sldId id="3576" r:id="rId4"/>
    <p:sldId id="3681" r:id="rId5"/>
    <p:sldId id="3678" r:id="rId6"/>
    <p:sldId id="3682" r:id="rId7"/>
    <p:sldId id="322" r:id="rId8"/>
    <p:sldId id="3697" r:id="rId9"/>
    <p:sldId id="289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600" b="0" i="0" u="none" strike="noStrike" cap="none" spc="0" normalizeH="0" baseline="0">
        <a:ln>
          <a:noFill/>
        </a:ln>
        <a:solidFill>
          <a:srgbClr val="BAFFF0"/>
        </a:solidFill>
        <a:effectLst/>
        <a:uFillTx/>
        <a:latin typeface="Euclid Circular A Medium"/>
        <a:ea typeface="Euclid Circular A Medium"/>
        <a:cs typeface="Euclid Circular A Medium"/>
        <a:sym typeface="Euclid Circular A Medium"/>
      </a:defRPr>
    </a:lvl1pPr>
    <a:lvl2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600" b="0" i="0" u="none" strike="noStrike" cap="none" spc="0" normalizeH="0" baseline="0">
        <a:ln>
          <a:noFill/>
        </a:ln>
        <a:solidFill>
          <a:srgbClr val="BAFFF0"/>
        </a:solidFill>
        <a:effectLst/>
        <a:uFillTx/>
        <a:latin typeface="Euclid Circular A Medium"/>
        <a:ea typeface="Euclid Circular A Medium"/>
        <a:cs typeface="Euclid Circular A Medium"/>
        <a:sym typeface="Euclid Circular A Medium"/>
      </a:defRPr>
    </a:lvl2pPr>
    <a:lvl3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600" b="0" i="0" u="none" strike="noStrike" cap="none" spc="0" normalizeH="0" baseline="0">
        <a:ln>
          <a:noFill/>
        </a:ln>
        <a:solidFill>
          <a:srgbClr val="BAFFF0"/>
        </a:solidFill>
        <a:effectLst/>
        <a:uFillTx/>
        <a:latin typeface="Euclid Circular A Medium"/>
        <a:ea typeface="Euclid Circular A Medium"/>
        <a:cs typeface="Euclid Circular A Medium"/>
        <a:sym typeface="Euclid Circular A Medium"/>
      </a:defRPr>
    </a:lvl3pPr>
    <a:lvl4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600" b="0" i="0" u="none" strike="noStrike" cap="none" spc="0" normalizeH="0" baseline="0">
        <a:ln>
          <a:noFill/>
        </a:ln>
        <a:solidFill>
          <a:srgbClr val="BAFFF0"/>
        </a:solidFill>
        <a:effectLst/>
        <a:uFillTx/>
        <a:latin typeface="Euclid Circular A Medium"/>
        <a:ea typeface="Euclid Circular A Medium"/>
        <a:cs typeface="Euclid Circular A Medium"/>
        <a:sym typeface="Euclid Circular A Medium"/>
      </a:defRPr>
    </a:lvl4pPr>
    <a:lvl5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600" b="0" i="0" u="none" strike="noStrike" cap="none" spc="0" normalizeH="0" baseline="0">
        <a:ln>
          <a:noFill/>
        </a:ln>
        <a:solidFill>
          <a:srgbClr val="BAFFF0"/>
        </a:solidFill>
        <a:effectLst/>
        <a:uFillTx/>
        <a:latin typeface="Euclid Circular A Medium"/>
        <a:ea typeface="Euclid Circular A Medium"/>
        <a:cs typeface="Euclid Circular A Medium"/>
        <a:sym typeface="Euclid Circular A Medium"/>
      </a:defRPr>
    </a:lvl5pPr>
    <a:lvl6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600" b="0" i="0" u="none" strike="noStrike" cap="none" spc="0" normalizeH="0" baseline="0">
        <a:ln>
          <a:noFill/>
        </a:ln>
        <a:solidFill>
          <a:srgbClr val="BAFFF0"/>
        </a:solidFill>
        <a:effectLst/>
        <a:uFillTx/>
        <a:latin typeface="Euclid Circular A Medium"/>
        <a:ea typeface="Euclid Circular A Medium"/>
        <a:cs typeface="Euclid Circular A Medium"/>
        <a:sym typeface="Euclid Circular A Medium"/>
      </a:defRPr>
    </a:lvl6pPr>
    <a:lvl7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600" b="0" i="0" u="none" strike="noStrike" cap="none" spc="0" normalizeH="0" baseline="0">
        <a:ln>
          <a:noFill/>
        </a:ln>
        <a:solidFill>
          <a:srgbClr val="BAFFF0"/>
        </a:solidFill>
        <a:effectLst/>
        <a:uFillTx/>
        <a:latin typeface="Euclid Circular A Medium"/>
        <a:ea typeface="Euclid Circular A Medium"/>
        <a:cs typeface="Euclid Circular A Medium"/>
        <a:sym typeface="Euclid Circular A Medium"/>
      </a:defRPr>
    </a:lvl7pPr>
    <a:lvl8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600" b="0" i="0" u="none" strike="noStrike" cap="none" spc="0" normalizeH="0" baseline="0">
        <a:ln>
          <a:noFill/>
        </a:ln>
        <a:solidFill>
          <a:srgbClr val="BAFFF0"/>
        </a:solidFill>
        <a:effectLst/>
        <a:uFillTx/>
        <a:latin typeface="Euclid Circular A Medium"/>
        <a:ea typeface="Euclid Circular A Medium"/>
        <a:cs typeface="Euclid Circular A Medium"/>
        <a:sym typeface="Euclid Circular A Medium"/>
      </a:defRPr>
    </a:lvl8pPr>
    <a:lvl9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600" b="0" i="0" u="none" strike="noStrike" cap="none" spc="0" normalizeH="0" baseline="0">
        <a:ln>
          <a:noFill/>
        </a:ln>
        <a:solidFill>
          <a:srgbClr val="BAFFF0"/>
        </a:solidFill>
        <a:effectLst/>
        <a:uFillTx/>
        <a:latin typeface="Euclid Circular A Medium"/>
        <a:ea typeface="Euclid Circular A Medium"/>
        <a:cs typeface="Euclid Circular A Medium"/>
        <a:sym typeface="Euclid Circular A Medium"/>
      </a:defRPr>
    </a:lvl9pPr>
  </p:defaultTextStyle>
  <p:extLst>
    <p:ext uri="{EFAFB233-063F-42B5-8137-9DF3F51BA10A}">
      <p15:sldGuideLst xmlns:p15="http://schemas.microsoft.com/office/powerpoint/2012/main">
        <p15:guide id="1" orient="horz" pos="4343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56D"/>
    <a:srgbClr val="F2F2F2"/>
    <a:srgbClr val="A6A6A6"/>
    <a:srgbClr val="272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Euclid Circular A Medium"/>
          <a:ea typeface="Euclid Circular A Medium"/>
          <a:cs typeface="Euclid Circular A Medium"/>
        </a:font>
        <a:srgbClr val="FF456D"/>
      </a:tcTxStyle>
      <a:tcStyle>
        <a:tcBdr>
          <a:left>
            <a:ln w="12700" cap="flat">
              <a:solidFill>
                <a:srgbClr val="FF456D"/>
              </a:solidFill>
              <a:prstDash val="solid"/>
              <a:round/>
            </a:ln>
          </a:left>
          <a:right>
            <a:ln w="12700" cap="flat">
              <a:solidFill>
                <a:srgbClr val="FF456D"/>
              </a:solidFill>
              <a:prstDash val="solid"/>
              <a:round/>
            </a:ln>
          </a:right>
          <a:top>
            <a:ln w="12700" cap="flat">
              <a:solidFill>
                <a:srgbClr val="FF456D"/>
              </a:solidFill>
              <a:prstDash val="solid"/>
              <a:round/>
            </a:ln>
          </a:top>
          <a:bottom>
            <a:ln w="12700" cap="flat">
              <a:solidFill>
                <a:srgbClr val="FF456D"/>
              </a:solidFill>
              <a:prstDash val="solid"/>
              <a:round/>
            </a:ln>
          </a:bottom>
          <a:insideH>
            <a:ln w="12700" cap="flat">
              <a:solidFill>
                <a:srgbClr val="FF456D"/>
              </a:solidFill>
              <a:prstDash val="solid"/>
              <a:round/>
            </a:ln>
          </a:insideH>
          <a:insideV>
            <a:ln w="12700" cap="flat">
              <a:solidFill>
                <a:srgbClr val="FF456D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Euclid Circular A Medium"/>
          <a:ea typeface="Euclid Circular A Medium"/>
          <a:cs typeface="Euclid Circular A Medium"/>
        </a:font>
        <a:srgbClr val="FF456D"/>
      </a:tcTxStyle>
      <a:tcStyle>
        <a:tcBdr>
          <a:left>
            <a:ln w="12700" cap="flat">
              <a:solidFill>
                <a:srgbClr val="FF456D"/>
              </a:solidFill>
              <a:prstDash val="solid"/>
              <a:round/>
            </a:ln>
          </a:left>
          <a:right>
            <a:ln w="12700" cap="flat">
              <a:solidFill>
                <a:srgbClr val="FF456D"/>
              </a:solidFill>
              <a:prstDash val="solid"/>
              <a:round/>
            </a:ln>
          </a:right>
          <a:top>
            <a:ln w="12700" cap="flat">
              <a:solidFill>
                <a:srgbClr val="FF456D"/>
              </a:solidFill>
              <a:prstDash val="solid"/>
              <a:round/>
            </a:ln>
          </a:top>
          <a:bottom>
            <a:ln w="12700" cap="flat">
              <a:solidFill>
                <a:srgbClr val="FF456D"/>
              </a:solidFill>
              <a:prstDash val="solid"/>
              <a:round/>
            </a:ln>
          </a:bottom>
          <a:insideH>
            <a:ln w="12700" cap="flat">
              <a:solidFill>
                <a:srgbClr val="FF456D"/>
              </a:solidFill>
              <a:prstDash val="solid"/>
              <a:round/>
            </a:ln>
          </a:insideH>
          <a:insideV>
            <a:ln w="12700" cap="flat">
              <a:solidFill>
                <a:srgbClr val="FF456D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>
          <a:latin typeface="Euclid Circular A Medium"/>
          <a:ea typeface="Euclid Circular A Medium"/>
          <a:cs typeface="Euclid Circular A Medium"/>
        </a:font>
        <a:srgbClr val="FF456D"/>
      </a:tcTxStyle>
      <a:tcStyle>
        <a:tcBdr>
          <a:left>
            <a:ln w="12700" cap="flat">
              <a:solidFill>
                <a:srgbClr val="FF456D"/>
              </a:solidFill>
              <a:prstDash val="solid"/>
              <a:round/>
            </a:ln>
          </a:left>
          <a:right>
            <a:ln w="12700" cap="flat">
              <a:solidFill>
                <a:srgbClr val="FF456D"/>
              </a:solidFill>
              <a:prstDash val="solid"/>
              <a:round/>
            </a:ln>
          </a:right>
          <a:top>
            <a:ln w="12700" cap="flat">
              <a:solidFill>
                <a:srgbClr val="FF456D"/>
              </a:solidFill>
              <a:prstDash val="solid"/>
              <a:round/>
            </a:ln>
          </a:top>
          <a:bottom>
            <a:ln w="12700" cap="flat">
              <a:solidFill>
                <a:srgbClr val="FF456D"/>
              </a:solidFill>
              <a:prstDash val="solid"/>
              <a:round/>
            </a:ln>
          </a:bottom>
          <a:insideH>
            <a:ln w="12700" cap="flat">
              <a:solidFill>
                <a:srgbClr val="FF456D"/>
              </a:solidFill>
              <a:prstDash val="solid"/>
              <a:round/>
            </a:ln>
          </a:insideH>
          <a:insideV>
            <a:ln w="12700" cap="flat">
              <a:solidFill>
                <a:srgbClr val="FF456D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>
          <a:latin typeface="Euclid Circular A Medium"/>
          <a:ea typeface="Euclid Circular A Medium"/>
          <a:cs typeface="Euclid Circular A Medium"/>
        </a:font>
        <a:srgbClr val="FF456D"/>
      </a:tcTxStyle>
      <a:tcStyle>
        <a:tcBdr>
          <a:left>
            <a:ln w="12700" cap="flat">
              <a:solidFill>
                <a:srgbClr val="FF456D"/>
              </a:solidFill>
              <a:prstDash val="solid"/>
              <a:round/>
            </a:ln>
          </a:left>
          <a:right>
            <a:ln w="12700" cap="flat">
              <a:solidFill>
                <a:srgbClr val="FF456D"/>
              </a:solidFill>
              <a:prstDash val="solid"/>
              <a:round/>
            </a:ln>
          </a:right>
          <a:top>
            <a:ln w="12700" cap="flat">
              <a:solidFill>
                <a:srgbClr val="FF456D"/>
              </a:solidFill>
              <a:prstDash val="solid"/>
              <a:round/>
            </a:ln>
          </a:top>
          <a:bottom>
            <a:ln w="12700" cap="flat">
              <a:solidFill>
                <a:srgbClr val="FF456D"/>
              </a:solidFill>
              <a:prstDash val="solid"/>
              <a:round/>
            </a:ln>
          </a:bottom>
          <a:insideH>
            <a:ln w="12700" cap="flat">
              <a:solidFill>
                <a:srgbClr val="FF456D"/>
              </a:solidFill>
              <a:prstDash val="solid"/>
              <a:round/>
            </a:ln>
          </a:insideH>
          <a:insideV>
            <a:ln w="12700" cap="flat">
              <a:solidFill>
                <a:srgbClr val="FF456D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Euclid Circular A Medium"/>
          <a:ea typeface="Euclid Circular A Medium"/>
          <a:cs typeface="Euclid Circular A Medium"/>
        </a:font>
        <a:srgbClr val="BAFFF0"/>
      </a:tcTxStyle>
      <a:tcStyle>
        <a:tcBdr>
          <a:left>
            <a:ln w="12700" cap="flat">
              <a:solidFill>
                <a:srgbClr val="FF456D"/>
              </a:solidFill>
              <a:prstDash val="solid"/>
              <a:round/>
            </a:ln>
          </a:left>
          <a:right>
            <a:ln w="12700" cap="flat">
              <a:solidFill>
                <a:srgbClr val="FF456D"/>
              </a:solidFill>
              <a:prstDash val="solid"/>
              <a:round/>
            </a:ln>
          </a:right>
          <a:top>
            <a:ln w="12700" cap="flat">
              <a:solidFill>
                <a:srgbClr val="FF456D"/>
              </a:solidFill>
              <a:prstDash val="solid"/>
              <a:round/>
            </a:ln>
          </a:top>
          <a:bottom>
            <a:ln w="12700" cap="flat">
              <a:solidFill>
                <a:srgbClr val="FF456D"/>
              </a:solidFill>
              <a:prstDash val="solid"/>
              <a:round/>
            </a:ln>
          </a:bottom>
          <a:insideH>
            <a:ln w="12700" cap="flat">
              <a:solidFill>
                <a:srgbClr val="FF456D"/>
              </a:solidFill>
              <a:prstDash val="solid"/>
              <a:round/>
            </a:ln>
          </a:insideH>
          <a:insideV>
            <a:ln w="12700" cap="flat">
              <a:solidFill>
                <a:srgbClr val="FF456D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>
          <a:latin typeface="Euclid Circular A Medium"/>
          <a:ea typeface="Euclid Circular A Medium"/>
          <a:cs typeface="Euclid Circular A Medium"/>
        </a:font>
        <a:srgbClr val="FF456D"/>
      </a:tcTxStyle>
      <a:tcStyle>
        <a:tcBdr>
          <a:left>
            <a:ln w="12700" cap="flat">
              <a:solidFill>
                <a:srgbClr val="FF456D"/>
              </a:solidFill>
              <a:prstDash val="solid"/>
              <a:round/>
            </a:ln>
          </a:left>
          <a:right>
            <a:ln w="12700" cap="flat">
              <a:solidFill>
                <a:srgbClr val="FF456D"/>
              </a:solidFill>
              <a:prstDash val="solid"/>
              <a:round/>
            </a:ln>
          </a:right>
          <a:top>
            <a:ln w="12700" cap="flat">
              <a:solidFill>
                <a:srgbClr val="FF456D"/>
              </a:solidFill>
              <a:prstDash val="solid"/>
              <a:round/>
            </a:ln>
          </a:top>
          <a:bottom>
            <a:ln w="12700" cap="flat">
              <a:solidFill>
                <a:srgbClr val="FF456D"/>
              </a:solidFill>
              <a:prstDash val="solid"/>
              <a:round/>
            </a:ln>
          </a:bottom>
          <a:insideH>
            <a:ln w="12700" cap="flat">
              <a:solidFill>
                <a:srgbClr val="FF456D"/>
              </a:solidFill>
              <a:prstDash val="solid"/>
              <a:round/>
            </a:ln>
          </a:insideH>
          <a:insideV>
            <a:ln w="12700" cap="flat">
              <a:solidFill>
                <a:srgbClr val="FF456D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Euclid Circular A Medium"/>
          <a:ea typeface="Euclid Circular A Medium"/>
          <a:cs typeface="Euclid Circular A Medium"/>
        </a:font>
        <a:srgbClr val="FF456D"/>
      </a:tcTxStyle>
      <a:tcStyle>
        <a:tcBdr>
          <a:left>
            <a:ln w="12700" cap="flat">
              <a:solidFill>
                <a:srgbClr val="FF456D"/>
              </a:solidFill>
              <a:prstDash val="solid"/>
              <a:round/>
            </a:ln>
          </a:left>
          <a:right>
            <a:ln w="12700" cap="flat">
              <a:solidFill>
                <a:srgbClr val="FF456D"/>
              </a:solidFill>
              <a:prstDash val="solid"/>
              <a:round/>
            </a:ln>
          </a:right>
          <a:top>
            <a:ln w="38100" cap="flat">
              <a:solidFill>
                <a:srgbClr val="FF456D"/>
              </a:solidFill>
              <a:prstDash val="solid"/>
              <a:round/>
            </a:ln>
          </a:top>
          <a:bottom>
            <a:ln w="12700" cap="flat">
              <a:solidFill>
                <a:srgbClr val="FF456D"/>
              </a:solidFill>
              <a:prstDash val="solid"/>
              <a:round/>
            </a:ln>
          </a:bottom>
          <a:insideH>
            <a:ln w="12700" cap="flat">
              <a:solidFill>
                <a:srgbClr val="FF456D"/>
              </a:solidFill>
              <a:prstDash val="solid"/>
              <a:round/>
            </a:ln>
          </a:insideH>
          <a:insideV>
            <a:ln w="12700" cap="flat">
              <a:solidFill>
                <a:srgbClr val="FF456D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Euclid Circular A Medium"/>
          <a:ea typeface="Euclid Circular A Medium"/>
          <a:cs typeface="Euclid Circular A Medium"/>
        </a:font>
        <a:srgbClr val="FF456D"/>
      </a:tcTxStyle>
      <a:tcStyle>
        <a:tcBdr>
          <a:left>
            <a:ln w="12700" cap="flat">
              <a:solidFill>
                <a:srgbClr val="FF456D"/>
              </a:solidFill>
              <a:prstDash val="solid"/>
              <a:round/>
            </a:ln>
          </a:left>
          <a:right>
            <a:ln w="12700" cap="flat">
              <a:solidFill>
                <a:srgbClr val="FF456D"/>
              </a:solidFill>
              <a:prstDash val="solid"/>
              <a:round/>
            </a:ln>
          </a:right>
          <a:top>
            <a:ln w="12700" cap="flat">
              <a:solidFill>
                <a:srgbClr val="FF456D"/>
              </a:solidFill>
              <a:prstDash val="solid"/>
              <a:round/>
            </a:ln>
          </a:top>
          <a:bottom>
            <a:ln w="38100" cap="flat">
              <a:solidFill>
                <a:srgbClr val="FF456D"/>
              </a:solidFill>
              <a:prstDash val="solid"/>
              <a:round/>
            </a:ln>
          </a:bottom>
          <a:insideH>
            <a:ln w="12700" cap="flat">
              <a:solidFill>
                <a:srgbClr val="FF456D"/>
              </a:solidFill>
              <a:prstDash val="solid"/>
              <a:round/>
            </a:ln>
          </a:insideH>
          <a:insideV>
            <a:ln w="12700" cap="flat">
              <a:solidFill>
                <a:srgbClr val="FF456D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Euclid Circular A Medium"/>
          <a:ea typeface="Euclid Circular A Medium"/>
          <a:cs typeface="Euclid Circular A Medium"/>
        </a:font>
        <a:srgbClr val="BAFFF0"/>
      </a:tcTxStyle>
      <a:tcStyle>
        <a:tcBdr>
          <a:left>
            <a:ln w="12700" cap="flat">
              <a:solidFill>
                <a:srgbClr val="FF456D"/>
              </a:solidFill>
              <a:prstDash val="solid"/>
              <a:round/>
            </a:ln>
          </a:left>
          <a:right>
            <a:ln w="12700" cap="flat">
              <a:solidFill>
                <a:srgbClr val="FF456D"/>
              </a:solidFill>
              <a:prstDash val="solid"/>
              <a:round/>
            </a:ln>
          </a:right>
          <a:top>
            <a:ln w="12700" cap="flat">
              <a:solidFill>
                <a:srgbClr val="FF456D"/>
              </a:solidFill>
              <a:prstDash val="solid"/>
              <a:round/>
            </a:ln>
          </a:top>
          <a:bottom>
            <a:ln w="12700" cap="flat">
              <a:solidFill>
                <a:srgbClr val="FF456D"/>
              </a:solidFill>
              <a:prstDash val="solid"/>
              <a:round/>
            </a:ln>
          </a:bottom>
          <a:insideH>
            <a:ln w="12700" cap="flat">
              <a:solidFill>
                <a:srgbClr val="FF456D"/>
              </a:solidFill>
              <a:prstDash val="solid"/>
              <a:round/>
            </a:ln>
          </a:insideH>
          <a:insideV>
            <a:ln w="12700" cap="flat">
              <a:solidFill>
                <a:srgbClr val="FF456D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>
          <a:latin typeface="Euclid Circular A Medium"/>
          <a:ea typeface="Euclid Circular A Medium"/>
          <a:cs typeface="Euclid Circular A Medium"/>
        </a:font>
        <a:srgbClr val="FF456D"/>
      </a:tcTxStyle>
      <a:tcStyle>
        <a:tcBdr>
          <a:left>
            <a:ln w="12700" cap="flat">
              <a:solidFill>
                <a:srgbClr val="FF456D"/>
              </a:solidFill>
              <a:prstDash val="solid"/>
              <a:round/>
            </a:ln>
          </a:left>
          <a:right>
            <a:ln w="12700" cap="flat">
              <a:solidFill>
                <a:srgbClr val="FF456D"/>
              </a:solidFill>
              <a:prstDash val="solid"/>
              <a:round/>
            </a:ln>
          </a:right>
          <a:top>
            <a:ln w="12700" cap="flat">
              <a:solidFill>
                <a:srgbClr val="FF456D"/>
              </a:solidFill>
              <a:prstDash val="solid"/>
              <a:round/>
            </a:ln>
          </a:top>
          <a:bottom>
            <a:ln w="12700" cap="flat">
              <a:solidFill>
                <a:srgbClr val="FF456D"/>
              </a:solidFill>
              <a:prstDash val="solid"/>
              <a:round/>
            </a:ln>
          </a:bottom>
          <a:insideH>
            <a:ln w="12700" cap="flat">
              <a:solidFill>
                <a:srgbClr val="FF456D"/>
              </a:solidFill>
              <a:prstDash val="solid"/>
              <a:round/>
            </a:ln>
          </a:insideH>
          <a:insideV>
            <a:ln w="12700" cap="flat">
              <a:solidFill>
                <a:srgbClr val="FF456D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Euclid Circular A Medium"/>
          <a:ea typeface="Euclid Circular A Medium"/>
          <a:cs typeface="Euclid Circular A Medium"/>
        </a:font>
        <a:srgbClr val="FF456D"/>
      </a:tcTxStyle>
      <a:tcStyle>
        <a:tcBdr>
          <a:left>
            <a:ln w="12700" cap="flat">
              <a:solidFill>
                <a:srgbClr val="FF456D"/>
              </a:solidFill>
              <a:prstDash val="solid"/>
              <a:round/>
            </a:ln>
          </a:left>
          <a:right>
            <a:ln w="12700" cap="flat">
              <a:solidFill>
                <a:srgbClr val="FF456D"/>
              </a:solidFill>
              <a:prstDash val="solid"/>
              <a:round/>
            </a:ln>
          </a:right>
          <a:top>
            <a:ln w="38100" cap="flat">
              <a:solidFill>
                <a:srgbClr val="FF456D"/>
              </a:solidFill>
              <a:prstDash val="solid"/>
              <a:round/>
            </a:ln>
          </a:top>
          <a:bottom>
            <a:ln w="12700" cap="flat">
              <a:solidFill>
                <a:srgbClr val="FF456D"/>
              </a:solidFill>
              <a:prstDash val="solid"/>
              <a:round/>
            </a:ln>
          </a:bottom>
          <a:insideH>
            <a:ln w="12700" cap="flat">
              <a:solidFill>
                <a:srgbClr val="FF456D"/>
              </a:solidFill>
              <a:prstDash val="solid"/>
              <a:round/>
            </a:ln>
          </a:insideH>
          <a:insideV>
            <a:ln w="12700" cap="flat">
              <a:solidFill>
                <a:srgbClr val="FF456D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Euclid Circular A Medium"/>
          <a:ea typeface="Euclid Circular A Medium"/>
          <a:cs typeface="Euclid Circular A Medium"/>
        </a:font>
        <a:srgbClr val="FF456D"/>
      </a:tcTxStyle>
      <a:tcStyle>
        <a:tcBdr>
          <a:left>
            <a:ln w="12700" cap="flat">
              <a:solidFill>
                <a:srgbClr val="FF456D"/>
              </a:solidFill>
              <a:prstDash val="solid"/>
              <a:round/>
            </a:ln>
          </a:left>
          <a:right>
            <a:ln w="12700" cap="flat">
              <a:solidFill>
                <a:srgbClr val="FF456D"/>
              </a:solidFill>
              <a:prstDash val="solid"/>
              <a:round/>
            </a:ln>
          </a:right>
          <a:top>
            <a:ln w="12700" cap="flat">
              <a:solidFill>
                <a:srgbClr val="FF456D"/>
              </a:solidFill>
              <a:prstDash val="solid"/>
              <a:round/>
            </a:ln>
          </a:top>
          <a:bottom>
            <a:ln w="38100" cap="flat">
              <a:solidFill>
                <a:srgbClr val="FF456D"/>
              </a:solidFill>
              <a:prstDash val="solid"/>
              <a:round/>
            </a:ln>
          </a:bottom>
          <a:insideH>
            <a:ln w="12700" cap="flat">
              <a:solidFill>
                <a:srgbClr val="FF456D"/>
              </a:solidFill>
              <a:prstDash val="solid"/>
              <a:round/>
            </a:ln>
          </a:insideH>
          <a:insideV>
            <a:ln w="12700" cap="flat">
              <a:solidFill>
                <a:srgbClr val="FF456D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Euclid Circular A Medium"/>
          <a:ea typeface="Euclid Circular A Medium"/>
          <a:cs typeface="Euclid Circular A Medium"/>
        </a:font>
        <a:srgbClr val="BAFFF0"/>
      </a:tcTxStyle>
      <a:tcStyle>
        <a:tcBdr>
          <a:left>
            <a:ln w="12700" cap="flat">
              <a:solidFill>
                <a:srgbClr val="FF456D"/>
              </a:solidFill>
              <a:prstDash val="solid"/>
              <a:round/>
            </a:ln>
          </a:left>
          <a:right>
            <a:ln w="12700" cap="flat">
              <a:solidFill>
                <a:srgbClr val="FF456D"/>
              </a:solidFill>
              <a:prstDash val="solid"/>
              <a:round/>
            </a:ln>
          </a:right>
          <a:top>
            <a:ln w="12700" cap="flat">
              <a:solidFill>
                <a:srgbClr val="FF456D"/>
              </a:solidFill>
              <a:prstDash val="solid"/>
              <a:round/>
            </a:ln>
          </a:top>
          <a:bottom>
            <a:ln w="12700" cap="flat">
              <a:solidFill>
                <a:srgbClr val="FF456D"/>
              </a:solidFill>
              <a:prstDash val="solid"/>
              <a:round/>
            </a:ln>
          </a:bottom>
          <a:insideH>
            <a:ln w="12700" cap="flat">
              <a:solidFill>
                <a:srgbClr val="FF456D"/>
              </a:solidFill>
              <a:prstDash val="solid"/>
              <a:round/>
            </a:ln>
          </a:insideH>
          <a:insideV>
            <a:ln w="12700" cap="flat">
              <a:solidFill>
                <a:srgbClr val="FF456D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>
          <a:latin typeface="Euclid Circular A Medium"/>
          <a:ea typeface="Euclid Circular A Medium"/>
          <a:cs typeface="Euclid Circular A Medium"/>
        </a:font>
        <a:srgbClr val="FF456D"/>
      </a:tcTxStyle>
      <a:tcStyle>
        <a:tcBdr>
          <a:left>
            <a:ln w="12700" cap="flat">
              <a:solidFill>
                <a:srgbClr val="FF456D"/>
              </a:solidFill>
              <a:prstDash val="solid"/>
              <a:round/>
            </a:ln>
          </a:left>
          <a:right>
            <a:ln w="12700" cap="flat">
              <a:solidFill>
                <a:srgbClr val="FF456D"/>
              </a:solidFill>
              <a:prstDash val="solid"/>
              <a:round/>
            </a:ln>
          </a:right>
          <a:top>
            <a:ln w="12700" cap="flat">
              <a:solidFill>
                <a:srgbClr val="FF456D"/>
              </a:solidFill>
              <a:prstDash val="solid"/>
              <a:round/>
            </a:ln>
          </a:top>
          <a:bottom>
            <a:ln w="12700" cap="flat">
              <a:solidFill>
                <a:srgbClr val="FF456D"/>
              </a:solidFill>
              <a:prstDash val="solid"/>
              <a:round/>
            </a:ln>
          </a:bottom>
          <a:insideH>
            <a:ln w="12700" cap="flat">
              <a:solidFill>
                <a:srgbClr val="FF456D"/>
              </a:solidFill>
              <a:prstDash val="solid"/>
              <a:round/>
            </a:ln>
          </a:insideH>
          <a:insideV>
            <a:ln w="12700" cap="flat">
              <a:solidFill>
                <a:srgbClr val="FF456D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Euclid Circular A Medium"/>
          <a:ea typeface="Euclid Circular A Medium"/>
          <a:cs typeface="Euclid Circular A Medium"/>
        </a:font>
        <a:srgbClr val="FF456D"/>
      </a:tcTxStyle>
      <a:tcStyle>
        <a:tcBdr>
          <a:left>
            <a:ln w="12700" cap="flat">
              <a:solidFill>
                <a:srgbClr val="FF456D"/>
              </a:solidFill>
              <a:prstDash val="solid"/>
              <a:round/>
            </a:ln>
          </a:left>
          <a:right>
            <a:ln w="12700" cap="flat">
              <a:solidFill>
                <a:srgbClr val="FF456D"/>
              </a:solidFill>
              <a:prstDash val="solid"/>
              <a:round/>
            </a:ln>
          </a:right>
          <a:top>
            <a:ln w="38100" cap="flat">
              <a:solidFill>
                <a:srgbClr val="FF456D"/>
              </a:solidFill>
              <a:prstDash val="solid"/>
              <a:round/>
            </a:ln>
          </a:top>
          <a:bottom>
            <a:ln w="12700" cap="flat">
              <a:solidFill>
                <a:srgbClr val="FF456D"/>
              </a:solidFill>
              <a:prstDash val="solid"/>
              <a:round/>
            </a:ln>
          </a:bottom>
          <a:insideH>
            <a:ln w="12700" cap="flat">
              <a:solidFill>
                <a:srgbClr val="FF456D"/>
              </a:solidFill>
              <a:prstDash val="solid"/>
              <a:round/>
            </a:ln>
          </a:insideH>
          <a:insideV>
            <a:ln w="12700" cap="flat">
              <a:solidFill>
                <a:srgbClr val="FF456D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Euclid Circular A Medium"/>
          <a:ea typeface="Euclid Circular A Medium"/>
          <a:cs typeface="Euclid Circular A Medium"/>
        </a:font>
        <a:srgbClr val="FF456D"/>
      </a:tcTxStyle>
      <a:tcStyle>
        <a:tcBdr>
          <a:left>
            <a:ln w="12700" cap="flat">
              <a:solidFill>
                <a:srgbClr val="FF456D"/>
              </a:solidFill>
              <a:prstDash val="solid"/>
              <a:round/>
            </a:ln>
          </a:left>
          <a:right>
            <a:ln w="12700" cap="flat">
              <a:solidFill>
                <a:srgbClr val="FF456D"/>
              </a:solidFill>
              <a:prstDash val="solid"/>
              <a:round/>
            </a:ln>
          </a:right>
          <a:top>
            <a:ln w="12700" cap="flat">
              <a:solidFill>
                <a:srgbClr val="FF456D"/>
              </a:solidFill>
              <a:prstDash val="solid"/>
              <a:round/>
            </a:ln>
          </a:top>
          <a:bottom>
            <a:ln w="38100" cap="flat">
              <a:solidFill>
                <a:srgbClr val="FF456D"/>
              </a:solidFill>
              <a:prstDash val="solid"/>
              <a:round/>
            </a:ln>
          </a:bottom>
          <a:insideH>
            <a:ln w="12700" cap="flat">
              <a:solidFill>
                <a:srgbClr val="FF456D"/>
              </a:solidFill>
              <a:prstDash val="solid"/>
              <a:round/>
            </a:ln>
          </a:insideH>
          <a:insideV>
            <a:ln w="12700" cap="flat">
              <a:solidFill>
                <a:srgbClr val="FF456D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Euclid Circular A Medium"/>
          <a:ea typeface="Euclid Circular A Medium"/>
          <a:cs typeface="Euclid Circular A Medium"/>
        </a:font>
        <a:srgbClr val="BAFFF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FFFC"/>
          </a:solidFill>
        </a:fill>
      </a:tcStyle>
    </a:wholeTbl>
    <a:band2H>
      <a:tcTxStyle/>
      <a:tcStyle>
        <a:tcBdr/>
        <a:fill>
          <a:solidFill>
            <a:srgbClr val="FF456D"/>
          </a:solidFill>
        </a:fill>
      </a:tcStyle>
    </a:band2H>
    <a:firstCol>
      <a:tcTxStyle b="on" i="off">
        <a:font>
          <a:latin typeface="Euclid Circular A Medium"/>
          <a:ea typeface="Euclid Circular A Medium"/>
          <a:cs typeface="Euclid Circular A Medium"/>
        </a:font>
        <a:srgbClr val="FF456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Euclid Circular A Medium"/>
          <a:ea typeface="Euclid Circular A Medium"/>
          <a:cs typeface="Euclid Circular A Medium"/>
        </a:font>
        <a:srgbClr val="BAFFF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BAFFF0"/>
              </a:solidFill>
              <a:prstDash val="solid"/>
              <a:round/>
            </a:ln>
          </a:top>
          <a:bottom>
            <a:ln w="25400" cap="flat">
              <a:solidFill>
                <a:srgbClr val="BAFFF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456D"/>
          </a:solidFill>
        </a:fill>
      </a:tcStyle>
    </a:lastRow>
    <a:firstRow>
      <a:tcTxStyle b="on" i="off">
        <a:font>
          <a:latin typeface="Euclid Circular A Medium"/>
          <a:ea typeface="Euclid Circular A Medium"/>
          <a:cs typeface="Euclid Circular A Medium"/>
        </a:font>
        <a:srgbClr val="FF456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AFFF0"/>
              </a:solidFill>
              <a:prstDash val="solid"/>
              <a:round/>
            </a:ln>
          </a:top>
          <a:bottom>
            <a:ln w="25400" cap="flat">
              <a:solidFill>
                <a:srgbClr val="BAFFF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Euclid Circular A Medium"/>
          <a:ea typeface="Euclid Circular A Medium"/>
          <a:cs typeface="Euclid Circular A Medium"/>
        </a:font>
        <a:srgbClr val="BAFFF0"/>
      </a:tcTxStyle>
      <a:tcStyle>
        <a:tcBdr>
          <a:left>
            <a:ln w="12700" cap="flat">
              <a:solidFill>
                <a:srgbClr val="FF456D"/>
              </a:solidFill>
              <a:prstDash val="solid"/>
              <a:round/>
            </a:ln>
          </a:left>
          <a:right>
            <a:ln w="12700" cap="flat">
              <a:solidFill>
                <a:srgbClr val="FF456D"/>
              </a:solidFill>
              <a:prstDash val="solid"/>
              <a:round/>
            </a:ln>
          </a:right>
          <a:top>
            <a:ln w="12700" cap="flat">
              <a:solidFill>
                <a:srgbClr val="FF456D"/>
              </a:solidFill>
              <a:prstDash val="solid"/>
              <a:round/>
            </a:ln>
          </a:top>
          <a:bottom>
            <a:ln w="12700" cap="flat">
              <a:solidFill>
                <a:srgbClr val="FF456D"/>
              </a:solidFill>
              <a:prstDash val="solid"/>
              <a:round/>
            </a:ln>
          </a:bottom>
          <a:insideH>
            <a:ln w="12700" cap="flat">
              <a:solidFill>
                <a:srgbClr val="FF456D"/>
              </a:solidFill>
              <a:prstDash val="solid"/>
              <a:round/>
            </a:ln>
          </a:insideH>
          <a:insideV>
            <a:ln w="12700" cap="flat">
              <a:solidFill>
                <a:srgbClr val="FF456D"/>
              </a:solidFill>
              <a:prstDash val="solid"/>
              <a:round/>
            </a:ln>
          </a:insideV>
        </a:tcBdr>
        <a:fill>
          <a:solidFill>
            <a:srgbClr val="E6FFF9"/>
          </a:solidFill>
        </a:fill>
      </a:tcStyle>
    </a:wholeTbl>
    <a:band2H>
      <a:tcTxStyle/>
      <a:tcStyle>
        <a:tcBdr/>
        <a:fill>
          <a:solidFill>
            <a:srgbClr val="F3FFFC"/>
          </a:solidFill>
        </a:fill>
      </a:tcStyle>
    </a:band2H>
    <a:firstCol>
      <a:tcTxStyle b="on" i="off">
        <a:font>
          <a:latin typeface="Euclid Circular A Medium"/>
          <a:ea typeface="Euclid Circular A Medium"/>
          <a:cs typeface="Euclid Circular A Medium"/>
        </a:font>
        <a:srgbClr val="FF456D"/>
      </a:tcTxStyle>
      <a:tcStyle>
        <a:tcBdr>
          <a:left>
            <a:ln w="12700" cap="flat">
              <a:solidFill>
                <a:srgbClr val="FF456D"/>
              </a:solidFill>
              <a:prstDash val="solid"/>
              <a:round/>
            </a:ln>
          </a:left>
          <a:right>
            <a:ln w="12700" cap="flat">
              <a:solidFill>
                <a:srgbClr val="FF456D"/>
              </a:solidFill>
              <a:prstDash val="solid"/>
              <a:round/>
            </a:ln>
          </a:right>
          <a:top>
            <a:ln w="12700" cap="flat">
              <a:solidFill>
                <a:srgbClr val="FF456D"/>
              </a:solidFill>
              <a:prstDash val="solid"/>
              <a:round/>
            </a:ln>
          </a:top>
          <a:bottom>
            <a:ln w="12700" cap="flat">
              <a:solidFill>
                <a:srgbClr val="FF456D"/>
              </a:solidFill>
              <a:prstDash val="solid"/>
              <a:round/>
            </a:ln>
          </a:bottom>
          <a:insideH>
            <a:ln w="12700" cap="flat">
              <a:solidFill>
                <a:srgbClr val="FF456D"/>
              </a:solidFill>
              <a:prstDash val="solid"/>
              <a:round/>
            </a:ln>
          </a:insideH>
          <a:insideV>
            <a:ln w="12700" cap="flat">
              <a:solidFill>
                <a:srgbClr val="FF456D"/>
              </a:solidFill>
              <a:prstDash val="solid"/>
              <a:round/>
            </a:ln>
          </a:insideV>
        </a:tcBdr>
        <a:fill>
          <a:solidFill>
            <a:srgbClr val="BAFFF0"/>
          </a:solidFill>
        </a:fill>
      </a:tcStyle>
    </a:firstCol>
    <a:lastRow>
      <a:tcTxStyle b="on" i="off">
        <a:font>
          <a:latin typeface="Euclid Circular A Medium"/>
          <a:ea typeface="Euclid Circular A Medium"/>
          <a:cs typeface="Euclid Circular A Medium"/>
        </a:font>
        <a:srgbClr val="FF456D"/>
      </a:tcTxStyle>
      <a:tcStyle>
        <a:tcBdr>
          <a:left>
            <a:ln w="12700" cap="flat">
              <a:solidFill>
                <a:srgbClr val="FF456D"/>
              </a:solidFill>
              <a:prstDash val="solid"/>
              <a:round/>
            </a:ln>
          </a:left>
          <a:right>
            <a:ln w="12700" cap="flat">
              <a:solidFill>
                <a:srgbClr val="FF456D"/>
              </a:solidFill>
              <a:prstDash val="solid"/>
              <a:round/>
            </a:ln>
          </a:right>
          <a:top>
            <a:ln w="38100" cap="flat">
              <a:solidFill>
                <a:srgbClr val="FF456D"/>
              </a:solidFill>
              <a:prstDash val="solid"/>
              <a:round/>
            </a:ln>
          </a:top>
          <a:bottom>
            <a:ln w="12700" cap="flat">
              <a:solidFill>
                <a:srgbClr val="FF456D"/>
              </a:solidFill>
              <a:prstDash val="solid"/>
              <a:round/>
            </a:ln>
          </a:bottom>
          <a:insideH>
            <a:ln w="12700" cap="flat">
              <a:solidFill>
                <a:srgbClr val="FF456D"/>
              </a:solidFill>
              <a:prstDash val="solid"/>
              <a:round/>
            </a:ln>
          </a:insideH>
          <a:insideV>
            <a:ln w="12700" cap="flat">
              <a:solidFill>
                <a:srgbClr val="FF456D"/>
              </a:solidFill>
              <a:prstDash val="solid"/>
              <a:round/>
            </a:ln>
          </a:insideV>
        </a:tcBdr>
        <a:fill>
          <a:solidFill>
            <a:srgbClr val="BAFFF0"/>
          </a:solidFill>
        </a:fill>
      </a:tcStyle>
    </a:lastRow>
    <a:firstRow>
      <a:tcTxStyle b="on" i="off">
        <a:font>
          <a:latin typeface="Euclid Circular A Medium"/>
          <a:ea typeface="Euclid Circular A Medium"/>
          <a:cs typeface="Euclid Circular A Medium"/>
        </a:font>
        <a:srgbClr val="FF456D"/>
      </a:tcTxStyle>
      <a:tcStyle>
        <a:tcBdr>
          <a:left>
            <a:ln w="12700" cap="flat">
              <a:solidFill>
                <a:srgbClr val="FF456D"/>
              </a:solidFill>
              <a:prstDash val="solid"/>
              <a:round/>
            </a:ln>
          </a:left>
          <a:right>
            <a:ln w="12700" cap="flat">
              <a:solidFill>
                <a:srgbClr val="FF456D"/>
              </a:solidFill>
              <a:prstDash val="solid"/>
              <a:round/>
            </a:ln>
          </a:right>
          <a:top>
            <a:ln w="12700" cap="flat">
              <a:solidFill>
                <a:srgbClr val="FF456D"/>
              </a:solidFill>
              <a:prstDash val="solid"/>
              <a:round/>
            </a:ln>
          </a:top>
          <a:bottom>
            <a:ln w="38100" cap="flat">
              <a:solidFill>
                <a:srgbClr val="FF456D"/>
              </a:solidFill>
              <a:prstDash val="solid"/>
              <a:round/>
            </a:ln>
          </a:bottom>
          <a:insideH>
            <a:ln w="12700" cap="flat">
              <a:solidFill>
                <a:srgbClr val="FF456D"/>
              </a:solidFill>
              <a:prstDash val="solid"/>
              <a:round/>
            </a:ln>
          </a:insideH>
          <a:insideV>
            <a:ln w="12700" cap="flat">
              <a:solidFill>
                <a:srgbClr val="FF456D"/>
              </a:solidFill>
              <a:prstDash val="solid"/>
              <a:round/>
            </a:ln>
          </a:insideV>
        </a:tcBdr>
        <a:fill>
          <a:solidFill>
            <a:srgbClr val="BAFFF0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01"/>
    <p:restoredTop sz="94667"/>
  </p:normalViewPr>
  <p:slideViewPr>
    <p:cSldViewPr snapToGrid="0" snapToObjects="1" showGuides="1">
      <p:cViewPr varScale="1">
        <p:scale>
          <a:sx n="39" d="100"/>
          <a:sy n="39" d="100"/>
        </p:scale>
        <p:origin x="77" y="106"/>
      </p:cViewPr>
      <p:guideLst>
        <p:guide orient="horz" pos="4343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FF456D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Stores, #</c:v>
                </c:pt>
              </c:strCache>
            </c:strRef>
          </c:tx>
          <c:spPr>
            <a:solidFill>
              <a:srgbClr val="FF456D"/>
            </a:solidFill>
            <a:ln>
              <a:solidFill>
                <a:srgbClr val="FF456D"/>
              </a:solidFill>
            </a:ln>
            <a:effectLst/>
          </c:spPr>
          <c:cat>
            <c:strRef>
              <c:f>Лист1!$A$2:$A$23</c:f>
              <c:strCache>
                <c:ptCount val="22"/>
                <c:pt idx="0">
                  <c:v>01.12.2019</c:v>
                </c:pt>
                <c:pt idx="1">
                  <c:v>01.02.2020</c:v>
                </c:pt>
                <c:pt idx="2">
                  <c:v>01.03.2020</c:v>
                </c:pt>
                <c:pt idx="3">
                  <c:v>Jun-20</c:v>
                </c:pt>
                <c:pt idx="4">
                  <c:v>Jul-20</c:v>
                </c:pt>
                <c:pt idx="5">
                  <c:v>Aug-20</c:v>
                </c:pt>
                <c:pt idx="6">
                  <c:v>Sep-20</c:v>
                </c:pt>
                <c:pt idx="7">
                  <c:v>Oct-20</c:v>
                </c:pt>
                <c:pt idx="8">
                  <c:v>Nov-20</c:v>
                </c:pt>
                <c:pt idx="9">
                  <c:v>Dec-20</c:v>
                </c:pt>
                <c:pt idx="10">
                  <c:v>Jan-21</c:v>
                </c:pt>
                <c:pt idx="11">
                  <c:v>Feb-21</c:v>
                </c:pt>
                <c:pt idx="12">
                  <c:v>Mar-21</c:v>
                </c:pt>
                <c:pt idx="13">
                  <c:v>Apr-21</c:v>
                </c:pt>
                <c:pt idx="14">
                  <c:v>May-21</c:v>
                </c:pt>
                <c:pt idx="15">
                  <c:v>Jun-21</c:v>
                </c:pt>
                <c:pt idx="16">
                  <c:v>Jul-21</c:v>
                </c:pt>
                <c:pt idx="17">
                  <c:v>Aug-21</c:v>
                </c:pt>
                <c:pt idx="18">
                  <c:v>Sep-21</c:v>
                </c:pt>
                <c:pt idx="19">
                  <c:v>Oct-21</c:v>
                </c:pt>
                <c:pt idx="20">
                  <c:v>Nov-21</c:v>
                </c:pt>
                <c:pt idx="21">
                  <c:v>Dec-21</c:v>
                </c:pt>
              </c:strCache>
            </c:strRef>
          </c:cat>
          <c:val>
            <c:numRef>
              <c:f>Лист1!$B$2:$B$23</c:f>
              <c:numCache>
                <c:formatCode>General</c:formatCode>
                <c:ptCount val="22"/>
                <c:pt idx="0">
                  <c:v>80</c:v>
                </c:pt>
                <c:pt idx="1">
                  <c:v>90</c:v>
                </c:pt>
                <c:pt idx="2">
                  <c:v>100</c:v>
                </c:pt>
                <c:pt idx="3">
                  <c:v>203</c:v>
                </c:pt>
                <c:pt idx="4">
                  <c:v>217</c:v>
                </c:pt>
                <c:pt idx="5">
                  <c:v>243</c:v>
                </c:pt>
                <c:pt idx="6">
                  <c:v>260</c:v>
                </c:pt>
                <c:pt idx="7">
                  <c:v>292</c:v>
                </c:pt>
                <c:pt idx="8">
                  <c:v>327</c:v>
                </c:pt>
                <c:pt idx="9">
                  <c:v>357</c:v>
                </c:pt>
                <c:pt idx="10">
                  <c:v>400</c:v>
                </c:pt>
                <c:pt idx="11">
                  <c:v>413</c:v>
                </c:pt>
                <c:pt idx="12">
                  <c:v>415</c:v>
                </c:pt>
                <c:pt idx="13">
                  <c:v>490</c:v>
                </c:pt>
                <c:pt idx="14">
                  <c:v>571</c:v>
                </c:pt>
                <c:pt idx="15">
                  <c:v>630</c:v>
                </c:pt>
                <c:pt idx="16">
                  <c:v>699</c:v>
                </c:pt>
                <c:pt idx="17">
                  <c:v>754</c:v>
                </c:pt>
                <c:pt idx="18">
                  <c:v>760</c:v>
                </c:pt>
                <c:pt idx="19">
                  <c:v>800</c:v>
                </c:pt>
                <c:pt idx="20">
                  <c:v>856</c:v>
                </c:pt>
                <c:pt idx="21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51-0945-8584-3E10ACE6EB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4314255"/>
        <c:axId val="1260511807"/>
      </c:areaChart>
      <c:catAx>
        <c:axId val="1484314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456D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0511807"/>
        <c:crosses val="autoZero"/>
        <c:auto val="1"/>
        <c:lblAlgn val="ctr"/>
        <c:lblOffset val="100"/>
        <c:noMultiLvlLbl val="0"/>
      </c:catAx>
      <c:valAx>
        <c:axId val="1260511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456D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431425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FF456D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>
        <a:lumMod val="60000"/>
        <a:lumOff val="40000"/>
      </a:schemeClr>
    </a:solidFill>
    <a:ln>
      <a:solidFill>
        <a:srgbClr val="272727"/>
      </a:solidFill>
    </a:ln>
    <a:effectLst/>
  </c:spPr>
  <c:txPr>
    <a:bodyPr/>
    <a:lstStyle/>
    <a:p>
      <a:pPr>
        <a:defRPr>
          <a:solidFill>
            <a:srgbClr val="FF456D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272727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Заказы</c:v>
                </c:pt>
              </c:strCache>
            </c:strRef>
          </c:tx>
          <c:spPr>
            <a:solidFill>
              <a:srgbClr val="FF456D"/>
            </a:solidFill>
            <a:ln>
              <a:noFill/>
            </a:ln>
            <a:effectLst/>
          </c:spPr>
          <c:cat>
            <c:strRef>
              <c:f>Лист1!$A$2:$A$31</c:f>
              <c:strCache>
                <c:ptCount val="30"/>
                <c:pt idx="0">
                  <c:v>на 31.07.2019</c:v>
                </c:pt>
                <c:pt idx="1">
                  <c:v>на 31.08.2019</c:v>
                </c:pt>
                <c:pt idx="2">
                  <c:v>на 30.09.2019</c:v>
                </c:pt>
                <c:pt idx="3">
                  <c:v>на 31.10.2019</c:v>
                </c:pt>
                <c:pt idx="4">
                  <c:v>на 30.11.2019</c:v>
                </c:pt>
                <c:pt idx="5">
                  <c:v>на 31.12.2019</c:v>
                </c:pt>
                <c:pt idx="6">
                  <c:v>на 31.01.2020</c:v>
                </c:pt>
                <c:pt idx="7">
                  <c:v>на 28.02.2020</c:v>
                </c:pt>
                <c:pt idx="8">
                  <c:v>на 31.03.2020</c:v>
                </c:pt>
                <c:pt idx="9">
                  <c:v>на 30.04.2020</c:v>
                </c:pt>
                <c:pt idx="10">
                  <c:v>на 31.05.2020</c:v>
                </c:pt>
                <c:pt idx="11">
                  <c:v>на 30.06.2020</c:v>
                </c:pt>
                <c:pt idx="12">
                  <c:v>на 31.07.2020</c:v>
                </c:pt>
                <c:pt idx="13">
                  <c:v>на 31.08.2020</c:v>
                </c:pt>
                <c:pt idx="14">
                  <c:v>на 30.09.2020</c:v>
                </c:pt>
                <c:pt idx="15">
                  <c:v>на 31.10.2020</c:v>
                </c:pt>
                <c:pt idx="16">
                  <c:v>на 30.11.2020</c:v>
                </c:pt>
                <c:pt idx="17">
                  <c:v>на 31.12.2020</c:v>
                </c:pt>
                <c:pt idx="18">
                  <c:v>на 31.01.2021</c:v>
                </c:pt>
                <c:pt idx="19">
                  <c:v>на 28.02.2021</c:v>
                </c:pt>
                <c:pt idx="20">
                  <c:v>на 31.03.2021</c:v>
                </c:pt>
                <c:pt idx="21">
                  <c:v>на 30.04.2021</c:v>
                </c:pt>
                <c:pt idx="22">
                  <c:v>на 31.05.2021</c:v>
                </c:pt>
                <c:pt idx="23">
                  <c:v>на 30.06.2021</c:v>
                </c:pt>
                <c:pt idx="24">
                  <c:v>на 31.07.2021</c:v>
                </c:pt>
                <c:pt idx="25">
                  <c:v>на 31.08.2021</c:v>
                </c:pt>
                <c:pt idx="26">
                  <c:v>на 30.09.2021</c:v>
                </c:pt>
                <c:pt idx="27">
                  <c:v>на 31.10.2021</c:v>
                </c:pt>
                <c:pt idx="28">
                  <c:v>31.11.2021</c:v>
                </c:pt>
                <c:pt idx="29">
                  <c:v>на 31.12.2021</c:v>
                </c:pt>
              </c:strCache>
            </c:strRef>
          </c:cat>
          <c:val>
            <c:numRef>
              <c:f>Лист1!$B$2:$B$31</c:f>
              <c:numCache>
                <c:formatCode>#,##0</c:formatCode>
                <c:ptCount val="30"/>
                <c:pt idx="0">
                  <c:v>58828</c:v>
                </c:pt>
                <c:pt idx="1">
                  <c:v>116860</c:v>
                </c:pt>
                <c:pt idx="2">
                  <c:v>164147</c:v>
                </c:pt>
                <c:pt idx="3">
                  <c:v>196474</c:v>
                </c:pt>
                <c:pt idx="4">
                  <c:v>216779</c:v>
                </c:pt>
                <c:pt idx="5">
                  <c:v>276710</c:v>
                </c:pt>
                <c:pt idx="6">
                  <c:v>332209</c:v>
                </c:pt>
                <c:pt idx="7">
                  <c:v>455424</c:v>
                </c:pt>
                <c:pt idx="8">
                  <c:v>634473</c:v>
                </c:pt>
                <c:pt idx="9">
                  <c:v>970004</c:v>
                </c:pt>
                <c:pt idx="10">
                  <c:v>1315833</c:v>
                </c:pt>
                <c:pt idx="11">
                  <c:v>1343544</c:v>
                </c:pt>
                <c:pt idx="12">
                  <c:v>1343239</c:v>
                </c:pt>
                <c:pt idx="13">
                  <c:v>1429559</c:v>
                </c:pt>
                <c:pt idx="14">
                  <c:v>1688864</c:v>
                </c:pt>
                <c:pt idx="15">
                  <c:v>2423358</c:v>
                </c:pt>
                <c:pt idx="16">
                  <c:v>2853982</c:v>
                </c:pt>
                <c:pt idx="17">
                  <c:v>3174396</c:v>
                </c:pt>
                <c:pt idx="18">
                  <c:v>3402100</c:v>
                </c:pt>
                <c:pt idx="19">
                  <c:v>3513204</c:v>
                </c:pt>
                <c:pt idx="20">
                  <c:v>4199560</c:v>
                </c:pt>
                <c:pt idx="21">
                  <c:v>4624188</c:v>
                </c:pt>
                <c:pt idx="22">
                  <c:v>5328024</c:v>
                </c:pt>
                <c:pt idx="23">
                  <c:v>5630579</c:v>
                </c:pt>
                <c:pt idx="24">
                  <c:v>5830326</c:v>
                </c:pt>
                <c:pt idx="25">
                  <c:v>6263444</c:v>
                </c:pt>
                <c:pt idx="26">
                  <c:v>6810208</c:v>
                </c:pt>
                <c:pt idx="27">
                  <c:v>7612919</c:v>
                </c:pt>
                <c:pt idx="28">
                  <c:v>8665000</c:v>
                </c:pt>
                <c:pt idx="29">
                  <c:v>9890000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37-3643-8728-90A27B6771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2430383"/>
        <c:axId val="1502432031"/>
      </c:areaChart>
      <c:catAx>
        <c:axId val="150243038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72727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2432031"/>
        <c:crosses val="autoZero"/>
        <c:auto val="1"/>
        <c:lblAlgn val="ctr"/>
        <c:lblOffset val="100"/>
        <c:noMultiLvlLbl val="0"/>
      </c:catAx>
      <c:valAx>
        <c:axId val="1502432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72727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24303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Значение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456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96C3-3342-A3D0-D192ADE3AB4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Samokat</c:v>
                </c:pt>
                <c:pt idx="1">
                  <c:v>VkusVill</c:v>
                </c:pt>
                <c:pt idx="2">
                  <c:v>SberMarket</c:v>
                </c:pt>
                <c:pt idx="3">
                  <c:v>Yandex.Lavka</c:v>
                </c:pt>
                <c:pt idx="4">
                  <c:v>Delivery Club</c:v>
                </c:pt>
                <c:pt idx="5">
                  <c:v>Ozon Express</c:v>
                </c:pt>
                <c:pt idx="6">
                  <c:v>Pyaterochka Dostavka</c:v>
                </c:pt>
                <c:pt idx="7">
                  <c:v>Yandex.Eda</c:v>
                </c:pt>
                <c:pt idx="8">
                  <c:v>Perekrestok Bystro</c:v>
                </c:pt>
                <c:pt idx="9">
                  <c:v>Vprok</c:v>
                </c:pt>
                <c:pt idx="10">
                  <c:v>Lenta</c:v>
                </c:pt>
                <c:pt idx="11">
                  <c:v>Магнит Доставка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9890000</c:v>
                </c:pt>
                <c:pt idx="1">
                  <c:v>4780000</c:v>
                </c:pt>
                <c:pt idx="2">
                  <c:v>3690000</c:v>
                </c:pt>
                <c:pt idx="3">
                  <c:v>3570000</c:v>
                </c:pt>
                <c:pt idx="4">
                  <c:v>2300000</c:v>
                </c:pt>
                <c:pt idx="5">
                  <c:v>1760000</c:v>
                </c:pt>
                <c:pt idx="6">
                  <c:v>1310000</c:v>
                </c:pt>
                <c:pt idx="7">
                  <c:v>848000</c:v>
                </c:pt>
                <c:pt idx="8">
                  <c:v>960000</c:v>
                </c:pt>
                <c:pt idx="9">
                  <c:v>550000</c:v>
                </c:pt>
                <c:pt idx="10">
                  <c:v>520000</c:v>
                </c:pt>
                <c:pt idx="11">
                  <c:v>340000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C3-3342-A3D0-D192ADE3AB4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"/>
        <c:axId val="2029373984"/>
        <c:axId val="1958834608"/>
      </c:barChart>
      <c:catAx>
        <c:axId val="20293739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8834608"/>
        <c:crosses val="autoZero"/>
        <c:auto val="0"/>
        <c:lblAlgn val="ctr"/>
        <c:lblOffset val="100"/>
        <c:noMultiLvlLbl val="0"/>
      </c:catAx>
      <c:valAx>
        <c:axId val="1958834608"/>
        <c:scaling>
          <c:orientation val="minMax"/>
          <c:max val="10000000"/>
        </c:scaling>
        <c:delete val="0"/>
        <c:axPos val="t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9373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СберМаркет</c:v>
                </c:pt>
              </c:strCache>
            </c:strRef>
          </c:tx>
          <c:spPr>
            <a:solidFill>
              <a:schemeClr val="tx1">
                <a:lumMod val="1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1484374999999999"/>
                  <c:y val="-5.371031868584956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D7F-C141-852A-71C371D91E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7F-C141-852A-71C371D91EFB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ВкусВилл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2D7F-C141-852A-71C371D91EFB}"/>
              </c:ext>
            </c:extLst>
          </c:dPt>
          <c:dLbls>
            <c:dLbl>
              <c:idx val="0"/>
              <c:layout>
                <c:manualLayout>
                  <c:x val="-0.11484374999999999"/>
                  <c:y val="2.1484127474339824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D7F-C141-852A-71C371D91E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cat>
          <c:val>
            <c:numRef>
              <c:f>Лист1!$B$3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D7F-C141-852A-71C371D91EFB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Самокат</c:v>
                </c:pt>
              </c:strCache>
            </c:strRef>
          </c:tx>
          <c:spPr>
            <a:solidFill>
              <a:srgbClr val="FF456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148437500000000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D7F-C141-852A-71C371D91E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cat>
          <c:val>
            <c:numRef>
              <c:f>Лист1!$B$4</c:f>
              <c:numCache>
                <c:formatCode>0%</c:formatCode>
                <c:ptCount val="1"/>
                <c:pt idx="0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D7F-C141-852A-71C371D91EFB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Ozon Express</c:v>
                </c:pt>
              </c:strCache>
            </c:strRef>
          </c:tx>
          <c:spPr>
            <a:solidFill>
              <a:srgbClr val="42424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2812499999999999"/>
                  <c:y val="9.2273624971321131E-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D7F-C141-852A-71C371D91E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cat>
          <c:val>
            <c:numRef>
              <c:f>Лист1!$B$5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D7F-C141-852A-71C371D91EFB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Яндекс.Лавка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5781250000000005"/>
                  <c:y val="8.5936509897359295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D7F-C141-852A-71C371D91E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cat>
          <c:val>
            <c:numRef>
              <c:f>Лист1!$B$6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D7F-C141-852A-71C371D91EFB}"/>
            </c:ext>
          </c:extLst>
        </c:ser>
        <c:ser>
          <c:idx val="5"/>
          <c:order val="5"/>
          <c:tx>
            <c:strRef>
              <c:f>Лист1!$A$7</c:f>
              <c:strCache>
                <c:ptCount val="1"/>
                <c:pt idx="0">
                  <c:v>Delivery Club</c:v>
                </c:pt>
              </c:strCache>
            </c:strRef>
          </c:tx>
          <c:spPr>
            <a:solidFill>
              <a:srgbClr val="79797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5781250000000005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D7F-C141-852A-71C371D91E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cat>
          <c:val>
            <c:numRef>
              <c:f>Лист1!$B$7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D7F-C141-852A-71C371D91EFB}"/>
            </c:ext>
          </c:extLst>
        </c:ser>
        <c:ser>
          <c:idx val="6"/>
          <c:order val="6"/>
          <c:tx>
            <c:strRef>
              <c:f>Лист1!$A$8</c:f>
              <c:strCache>
                <c:ptCount val="1"/>
                <c:pt idx="0">
                  <c:v>Впрок</c:v>
                </c:pt>
              </c:strCache>
            </c:strRef>
          </c:tx>
          <c:spPr>
            <a:solidFill>
              <a:srgbClr val="8F8E8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5703125000000007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D7F-C141-852A-71C371D91E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cat>
          <c:val>
            <c:numRef>
              <c:f>Лист1!$B$8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D7F-C141-852A-71C371D91EFB}"/>
            </c:ext>
          </c:extLst>
        </c:ser>
        <c:ser>
          <c:idx val="7"/>
          <c:order val="7"/>
          <c:tx>
            <c:strRef>
              <c:f>Лист1!$A$9</c:f>
              <c:strCache>
                <c:ptCount val="1"/>
                <c:pt idx="0">
                  <c:v>Пятерочка</c:v>
                </c:pt>
              </c:strCache>
            </c:strRef>
          </c:tx>
          <c:spPr>
            <a:solidFill>
              <a:srgbClr val="92929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5703125000000007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D7F-C141-852A-71C371D91E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cat>
          <c:val>
            <c:numRef>
              <c:f>Лист1!$B$9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D7F-C141-852A-71C371D91EFB}"/>
            </c:ext>
          </c:extLst>
        </c:ser>
        <c:ser>
          <c:idx val="8"/>
          <c:order val="8"/>
          <c:tx>
            <c:strRef>
              <c:f>Лист1!$A$10</c:f>
              <c:strCache>
                <c:ptCount val="1"/>
                <c:pt idx="0">
                  <c:v>Перекресток</c:v>
                </c:pt>
              </c:strCache>
            </c:strRef>
          </c:tx>
          <c:spPr>
            <a:solidFill>
              <a:srgbClr val="AAAAAA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562500000000000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D7F-C141-852A-71C371D91E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cat>
          <c:val>
            <c:numRef>
              <c:f>Лист1!$B$10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D7F-C141-852A-71C371D91EFB}"/>
            </c:ext>
          </c:extLst>
        </c:ser>
        <c:ser>
          <c:idx val="9"/>
          <c:order val="9"/>
          <c:tx>
            <c:strRef>
              <c:f>Лист1!$A$11</c:f>
              <c:strCache>
                <c:ptCount val="1"/>
                <c:pt idx="0">
                  <c:v>Утконос</c:v>
                </c:pt>
              </c:strCache>
            </c:strRef>
          </c:tx>
          <c:spPr>
            <a:solidFill>
              <a:srgbClr val="C1C1C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562500000000000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D7F-C141-852A-71C371D91E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cat>
          <c:val>
            <c:numRef>
              <c:f>Лист1!$B$11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D7F-C141-852A-71C371D91EFB}"/>
            </c:ext>
          </c:extLst>
        </c:ser>
        <c:ser>
          <c:idx val="10"/>
          <c:order val="10"/>
          <c:tx>
            <c:strRef>
              <c:f>Лист1!$A$12</c:f>
              <c:strCache>
                <c:ptCount val="1"/>
                <c:pt idx="0">
                  <c:v>Яндекс.Еда</c:v>
                </c:pt>
              </c:strCache>
            </c:strRef>
          </c:tx>
          <c:spPr>
            <a:solidFill>
              <a:srgbClr val="D6D6D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562500000000000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D7F-C141-852A-71C371D91E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cat>
          <c:val>
            <c:numRef>
              <c:f>Лист1!$B$12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D7F-C141-852A-71C371D91EFB}"/>
            </c:ext>
          </c:extLst>
        </c:ser>
        <c:ser>
          <c:idx val="11"/>
          <c:order val="11"/>
          <c:tx>
            <c:strRef>
              <c:f>Лист1!$A$13</c:f>
              <c:strCache>
                <c:ptCount val="1"/>
                <c:pt idx="0">
                  <c:v>Лента</c:v>
                </c:pt>
              </c:strCache>
            </c:strRef>
          </c:tx>
          <c:spPr>
            <a:solidFill>
              <a:srgbClr val="EBEBEB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5703125000000001"/>
                  <c:y val="9.227362505725764E-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D7F-C141-852A-71C371D91E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cat>
          <c:val>
            <c:numRef>
              <c:f>Лист1!$B$13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D7F-C141-852A-71C371D91EFB}"/>
            </c:ext>
          </c:extLst>
        </c:ser>
        <c:ser>
          <c:idx val="12"/>
          <c:order val="12"/>
          <c:tx>
            <c:strRef>
              <c:f>Лист1!$A$14</c:f>
              <c:strCache>
                <c:ptCount val="1"/>
                <c:pt idx="0">
                  <c:v>другие суммарно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429687500000000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D7F-C141-852A-71C371D91E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cat>
          <c:val>
            <c:numRef>
              <c:f>Лист1!$B$14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2D7F-C141-852A-71C371D91EF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594370352"/>
        <c:axId val="1502585311"/>
      </c:barChart>
      <c:catAx>
        <c:axId val="1594370352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1502585311"/>
        <c:crosses val="autoZero"/>
        <c:auto val="1"/>
        <c:lblAlgn val="ctr"/>
        <c:lblOffset val="100"/>
        <c:noMultiLvlLbl val="0"/>
      </c:catAx>
      <c:valAx>
        <c:axId val="1502585311"/>
        <c:scaling>
          <c:orientation val="maxMin"/>
        </c:scaling>
        <c:delete val="1"/>
        <c:axPos val="l"/>
        <c:numFmt formatCode="0%" sourceLinked="1"/>
        <c:majorTickMark val="none"/>
        <c:minorTickMark val="none"/>
        <c:tickLblPos val="nextTo"/>
        <c:crossAx val="1594370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Значение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057-D740-9C5D-5A4775C64FE7}"/>
              </c:ext>
            </c:extLst>
          </c:dPt>
          <c:dPt>
            <c:idx val="1"/>
            <c:invertIfNegative val="0"/>
            <c:bubble3D val="0"/>
            <c:spPr>
              <a:solidFill>
                <a:srgbClr val="FF456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A56-AF42-9B04-994C13B37E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9"/>
                <c:pt idx="0">
                  <c:v>Сбермаркет</c:v>
                </c:pt>
                <c:pt idx="1">
                  <c:v>Самокат</c:v>
                </c:pt>
                <c:pt idx="2">
                  <c:v>Ozon Express</c:v>
                </c:pt>
                <c:pt idx="3">
                  <c:v>ВкусВилл</c:v>
                </c:pt>
                <c:pt idx="4">
                  <c:v>Delivery Club</c:v>
                </c:pt>
                <c:pt idx="5">
                  <c:v>Яндекс.Лавка</c:v>
                </c:pt>
                <c:pt idx="6">
                  <c:v>Перекресток</c:v>
                </c:pt>
                <c:pt idx="7">
                  <c:v>Яндекс.Еда</c:v>
                </c:pt>
                <c:pt idx="8">
                  <c:v>Пятерочка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4.4000000000000004</c:v>
                </c:pt>
                <c:pt idx="1">
                  <c:v>4.2</c:v>
                </c:pt>
                <c:pt idx="2">
                  <c:v>4.2</c:v>
                </c:pt>
                <c:pt idx="3">
                  <c:v>3.9</c:v>
                </c:pt>
                <c:pt idx="4">
                  <c:v>1.6</c:v>
                </c:pt>
                <c:pt idx="5">
                  <c:v>1.3</c:v>
                </c:pt>
                <c:pt idx="6">
                  <c:v>1.2</c:v>
                </c:pt>
                <c:pt idx="7">
                  <c:v>1.1000000000000001</c:v>
                </c:pt>
                <c:pt idx="8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57-D740-9C5D-5A4775C64F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"/>
        <c:axId val="2029373984"/>
        <c:axId val="1958834608"/>
      </c:barChart>
      <c:catAx>
        <c:axId val="20293739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8834608"/>
        <c:crosses val="autoZero"/>
        <c:auto val="0"/>
        <c:lblAlgn val="ctr"/>
        <c:lblOffset val="100"/>
        <c:noMultiLvlLbl val="0"/>
      </c:catAx>
      <c:valAx>
        <c:axId val="1958834608"/>
        <c:scaling>
          <c:orientation val="minMax"/>
          <c:max val="5"/>
        </c:scaling>
        <c:delete val="0"/>
        <c:axPos val="t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9373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Нужны абзацы с текстом</a:t>
            </a:r>
          </a:p>
        </p:txBody>
      </p:sp>
    </p:spTree>
    <p:extLst>
      <p:ext uri="{BB962C8B-B14F-4D97-AF65-F5344CB8AC3E}">
        <p14:creationId xmlns:p14="http://schemas.microsoft.com/office/powerpoint/2010/main" val="1971102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6861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2266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530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">
    <p:bg>
      <p:bgPr>
        <a:solidFill>
          <a:srgbClr val="FF45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3444" y="12219875"/>
            <a:ext cx="5552003" cy="77719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16749" y="2710764"/>
            <a:ext cx="11309090" cy="3200402"/>
          </a:xfrm>
          <a:prstGeom prst="rect">
            <a:avLst/>
          </a:prstGeom>
        </p:spPr>
        <p:txBody>
          <a:bodyPr numCol="1" spcCol="38100"/>
          <a:lstStyle>
            <a:lvl1pPr marL="0" indent="0" defTabSz="2438337">
              <a:lnSpc>
                <a:spcPct val="100000"/>
              </a:lnSpc>
              <a:spcBef>
                <a:spcPts val="0"/>
              </a:spcBef>
              <a:buSzTx/>
              <a:buNone/>
              <a:defRPr sz="9600">
                <a:solidFill>
                  <a:srgbClr val="FFFFFF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1pPr>
            <a:lvl2pPr marL="1828800" indent="-1219200" defTabSz="2438337">
              <a:lnSpc>
                <a:spcPct val="100000"/>
              </a:lnSpc>
              <a:spcBef>
                <a:spcPts val="0"/>
              </a:spcBef>
              <a:defRPr sz="9600">
                <a:solidFill>
                  <a:srgbClr val="FFFFFF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2pPr>
            <a:lvl3pPr marL="2438400" indent="-1219200" defTabSz="2438337">
              <a:lnSpc>
                <a:spcPct val="100000"/>
              </a:lnSpc>
              <a:spcBef>
                <a:spcPts val="0"/>
              </a:spcBef>
              <a:defRPr sz="9600">
                <a:solidFill>
                  <a:srgbClr val="FFFFFF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3pPr>
            <a:lvl4pPr marL="3048000" indent="-1219200" defTabSz="2438337">
              <a:lnSpc>
                <a:spcPct val="100000"/>
              </a:lnSpc>
              <a:spcBef>
                <a:spcPts val="0"/>
              </a:spcBef>
              <a:defRPr sz="9600">
                <a:solidFill>
                  <a:srgbClr val="FFFFFF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4pPr>
            <a:lvl5pPr marL="3657600" indent="-1219200" defTabSz="2438337">
              <a:lnSpc>
                <a:spcPct val="100000"/>
              </a:lnSpc>
              <a:spcBef>
                <a:spcPts val="0"/>
              </a:spcBef>
              <a:defRPr sz="9600">
                <a:solidFill>
                  <a:srgbClr val="FFFFFF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defTabSz="584200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ad_2_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301832" y="799658"/>
            <a:ext cx="9378400" cy="366704"/>
          </a:xfrm>
          <a:prstGeom prst="rect">
            <a:avLst/>
          </a:prstGeom>
        </p:spPr>
        <p:txBody>
          <a:bodyPr lIns="19050" tIns="19050" rIns="19050" bIns="19050" numCol="1" spcCol="38100"/>
          <a:lstStyle>
            <a:lvl1pPr indent="0" defTabSz="2438337">
              <a:lnSpc>
                <a:spcPct val="100000"/>
              </a:lnSpc>
              <a:spcBef>
                <a:spcPts val="0"/>
              </a:spcBef>
              <a:buSzTx/>
              <a:buNone/>
              <a:defRPr sz="21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1pPr>
            <a:lvl2pPr marL="1856339" indent="-162985" defTabSz="2438337">
              <a:lnSpc>
                <a:spcPct val="100000"/>
              </a:lnSpc>
              <a:spcBef>
                <a:spcPts val="0"/>
              </a:spcBef>
              <a:buSzPts val="2100"/>
              <a:defRPr sz="21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2pPr>
            <a:lvl3pPr marL="3075555" indent="-162985" defTabSz="2438337">
              <a:lnSpc>
                <a:spcPct val="100000"/>
              </a:lnSpc>
              <a:spcBef>
                <a:spcPts val="0"/>
              </a:spcBef>
              <a:buSzPts val="2100"/>
              <a:defRPr sz="21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3pPr>
            <a:lvl4pPr marL="4294770" indent="-162985" defTabSz="2438337">
              <a:lnSpc>
                <a:spcPct val="100000"/>
              </a:lnSpc>
              <a:spcBef>
                <a:spcPts val="0"/>
              </a:spcBef>
              <a:buSzPts val="2100"/>
              <a:defRPr sz="21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4pPr>
            <a:lvl5pPr marL="5513985" indent="-162985" defTabSz="2438337">
              <a:lnSpc>
                <a:spcPct val="100000"/>
              </a:lnSpc>
              <a:spcBef>
                <a:spcPts val="0"/>
              </a:spcBef>
              <a:buSzPts val="2100"/>
              <a:defRPr sz="21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8" name="Google Shape;77;p18"/>
          <p:cNvSpPr txBox="1">
            <a:spLocks noGrp="1"/>
          </p:cNvSpPr>
          <p:nvPr>
            <p:ph type="body" sz="quarter" idx="21"/>
          </p:nvPr>
        </p:nvSpPr>
        <p:spPr>
          <a:xfrm>
            <a:off x="21910648" y="799658"/>
            <a:ext cx="1694401" cy="366704"/>
          </a:xfrm>
          <a:prstGeom prst="rect">
            <a:avLst/>
          </a:prstGeom>
        </p:spPr>
        <p:txBody>
          <a:bodyPr lIns="19050" tIns="19050" rIns="19050" bIns="19050" numCol="1" spcCol="38100"/>
          <a:lstStyle/>
          <a:p>
            <a:pPr indent="0" algn="r" defTabSz="2438337">
              <a:lnSpc>
                <a:spcPct val="100000"/>
              </a:lnSpc>
              <a:spcBef>
                <a:spcPts val="0"/>
              </a:spcBef>
              <a:buSzTx/>
              <a:buNone/>
              <a:defRPr sz="21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pPr>
            <a:endParaRPr/>
          </a:p>
        </p:txBody>
      </p:sp>
      <p:pic>
        <p:nvPicPr>
          <p:cNvPr id="109" name="Google Shape;78;p18" descr="Google Shape;78;p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30" y="865334"/>
            <a:ext cx="1874111" cy="262350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Google Shape;79;p18"/>
          <p:cNvSpPr txBox="1">
            <a:spLocks noGrp="1"/>
          </p:cNvSpPr>
          <p:nvPr>
            <p:ph type="body" sz="quarter" idx="22"/>
          </p:nvPr>
        </p:nvSpPr>
        <p:spPr>
          <a:xfrm>
            <a:off x="816748" y="2710764"/>
            <a:ext cx="11308802" cy="1515801"/>
          </a:xfrm>
          <a:prstGeom prst="rect">
            <a:avLst/>
          </a:prstGeom>
        </p:spPr>
        <p:txBody>
          <a:bodyPr lIns="19050" tIns="19050" rIns="19050" bIns="19050" numCol="1" spcCol="38100"/>
          <a:lstStyle/>
          <a:p>
            <a:pPr indent="0" defTabSz="2438337">
              <a:lnSpc>
                <a:spcPct val="100000"/>
              </a:lnSpc>
              <a:spcBef>
                <a:spcPts val="0"/>
              </a:spcBef>
              <a:buSzTx/>
              <a:buNone/>
              <a:defRPr sz="96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pPr>
            <a:endParaRPr/>
          </a:p>
        </p:txBody>
      </p:sp>
      <p:sp>
        <p:nvSpPr>
          <p:cNvPr id="111" name="Google Shape;80;p18"/>
          <p:cNvSpPr txBox="1">
            <a:spLocks noGrp="1"/>
          </p:cNvSpPr>
          <p:nvPr>
            <p:ph type="body" idx="23"/>
          </p:nvPr>
        </p:nvSpPr>
        <p:spPr>
          <a:xfrm>
            <a:off x="826391" y="5250960"/>
            <a:ext cx="22731202" cy="7712000"/>
          </a:xfrm>
          <a:prstGeom prst="rect">
            <a:avLst/>
          </a:prstGeom>
        </p:spPr>
        <p:txBody>
          <a:bodyPr lIns="19050" tIns="19050" rIns="19050" bIns="19050" numCol="1" spcCol="38100"/>
          <a:lstStyle/>
          <a:p>
            <a:pPr marL="1219214" indent="-745075" defTabSz="2438337">
              <a:lnSpc>
                <a:spcPct val="100000"/>
              </a:lnSpc>
              <a:spcBef>
                <a:spcPts val="0"/>
              </a:spcBef>
              <a:buClr>
                <a:srgbClr val="FF456D"/>
              </a:buClr>
              <a:buSzPts val="9600"/>
              <a:defRPr sz="96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pPr>
            <a:endParaRPr/>
          </a:p>
        </p:txBody>
      </p:sp>
      <p:sp>
        <p:nvSpPr>
          <p:cNvPr id="11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33397" y="13159503"/>
            <a:ext cx="305005" cy="311100"/>
          </a:xfrm>
          <a:prstGeom prst="rect">
            <a:avLst/>
          </a:prstGeom>
        </p:spPr>
        <p:txBody>
          <a:bodyPr lIns="19050" tIns="19050" rIns="19050" bIns="19050"/>
          <a:lstStyle>
            <a:lvl1pPr defTabSz="584200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Master A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4630400" y="11976100"/>
            <a:ext cx="5689600" cy="736601"/>
          </a:xfrm>
          <a:prstGeom prst="rect">
            <a:avLst/>
          </a:prstGeom>
        </p:spPr>
        <p:txBody>
          <a:bodyPr/>
          <a:lstStyle>
            <a:lvl1pPr defTabSz="584200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3" y="1079500"/>
            <a:ext cx="21971001" cy="1433164"/>
          </a:xfrm>
          <a:prstGeom prst="rect">
            <a:avLst/>
          </a:prstGeom>
        </p:spPr>
        <p:txBody>
          <a:bodyPr/>
          <a:lstStyle>
            <a:lvl1pPr defTabSz="2438368">
              <a:lnSpc>
                <a:spcPct val="80000"/>
              </a:lnSpc>
              <a:defRPr sz="8500" b="1" spc="-17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14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3" y="2372964"/>
            <a:ext cx="21971001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16" indent="-698509" defTabSz="825512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24" indent="-698509" defTabSz="825512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31" indent="-698509" defTabSz="825512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39" indent="-698509" defTabSz="825512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4" name="Уровень текста 1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r>
              <a:t>Текст пункта на слайде</a:t>
            </a:r>
          </a:p>
        </p:txBody>
      </p:sp>
      <p:sp>
        <p:nvSpPr>
          <p:cNvPr id="1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3" y="2372964"/>
            <a:ext cx="9779001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16" indent="-698509" defTabSz="825512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24" indent="-698509" defTabSz="825512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31" indent="-698509" defTabSz="825512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39" indent="-698509" defTabSz="825512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1" name="Уровень текста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3" y="4248503"/>
            <a:ext cx="9779001" cy="8256631"/>
          </a:xfrm>
          <a:prstGeom prst="rect">
            <a:avLst/>
          </a:prstGeom>
        </p:spPr>
        <p:txBody>
          <a:bodyPr numCol="1" spcCol="38100"/>
          <a:lstStyle/>
          <a:p>
            <a:r>
              <a:t>Текст пункта на слайде</a:t>
            </a:r>
          </a:p>
        </p:txBody>
      </p:sp>
      <p:sp>
        <p:nvSpPr>
          <p:cNvPr id="1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5" cy="14555834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6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3" y="1079500"/>
            <a:ext cx="9779001" cy="1435101"/>
          </a:xfrm>
          <a:prstGeom prst="rect">
            <a:avLst/>
          </a:prstGeom>
        </p:spPr>
        <p:txBody>
          <a:bodyPr/>
          <a:lstStyle>
            <a:lvl1pPr defTabSz="2438368">
              <a:lnSpc>
                <a:spcPct val="80000"/>
              </a:lnSpc>
              <a:defRPr sz="8500" b="1" spc="-17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1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1206497" y="4533903"/>
            <a:ext cx="21971006" cy="4648201"/>
          </a:xfrm>
          <a:prstGeom prst="rect">
            <a:avLst/>
          </a:prstGeom>
        </p:spPr>
        <p:txBody>
          <a:bodyPr anchor="ctr"/>
          <a:lstStyle>
            <a:lvl1pPr defTabSz="2438368">
              <a:lnSpc>
                <a:spcPct val="80000"/>
              </a:lnSpc>
              <a:defRPr sz="11600" spc="-232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1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503" y="13085235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3" y="1079500"/>
            <a:ext cx="21971001" cy="1434951"/>
          </a:xfrm>
          <a:prstGeom prst="rect">
            <a:avLst/>
          </a:prstGeom>
        </p:spPr>
        <p:txBody>
          <a:bodyPr/>
          <a:lstStyle>
            <a:lvl1pPr defTabSz="2438368">
              <a:lnSpc>
                <a:spcPct val="80000"/>
              </a:lnSpc>
              <a:defRPr sz="8500" b="1" spc="-17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18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3" y="2372964"/>
            <a:ext cx="21971001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16" indent="-698509" defTabSz="825512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24" indent="-698509" defTabSz="825512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31" indent="-698509" defTabSz="825512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39" indent="-698509" defTabSz="825512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1206503" y="1079500"/>
            <a:ext cx="21971001" cy="1435101"/>
          </a:xfrm>
          <a:prstGeom prst="rect">
            <a:avLst/>
          </a:prstGeom>
        </p:spPr>
        <p:txBody>
          <a:bodyPr/>
          <a:lstStyle>
            <a:lvl1pPr defTabSz="2438368">
              <a:lnSpc>
                <a:spcPct val="80000"/>
              </a:lnSpc>
              <a:defRPr sz="8500" b="1" spc="-17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Заголовок повестки дня</a:t>
            </a:r>
          </a:p>
        </p:txBody>
      </p:sp>
      <p:sp>
        <p:nvSpPr>
          <p:cNvPr id="18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3" y="2372964"/>
            <a:ext cx="21971001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16" indent="-698509" defTabSz="825512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24" indent="-698509" defTabSz="825512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31" indent="-698509" defTabSz="825512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39" indent="-698509" defTabSz="825512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Подзаголовок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0" name="Уровень текста 1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12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Темы повестки дня</a:t>
            </a:r>
          </a:p>
        </p:txBody>
      </p:sp>
      <p:sp>
        <p:nvSpPr>
          <p:cNvPr id="1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3" y="4920843"/>
            <a:ext cx="21971001" cy="3874316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3" y="1075928"/>
            <a:ext cx="21971001" cy="7241585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1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1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1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1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1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7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3" y="8262180"/>
            <a:ext cx="21971001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Информация о факте</a:t>
            </a:r>
          </a:p>
        </p:txBody>
      </p:sp>
      <p:sp>
        <p:nvSpPr>
          <p:cNvPr id="2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3" y="10675455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12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12" indent="-457205" defTabSz="825512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21" indent="-457206" defTabSz="825512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28" indent="-457206" defTabSz="825512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36" indent="-457206" defTabSz="825512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Авторство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6" name="Уровень текста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4" y="4939862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6" indent="-300882">
              <a:spcBef>
                <a:spcPts val="0"/>
              </a:spcBef>
              <a:buSzTx/>
              <a:buNone/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«Важная цитата»</a:t>
            </a:r>
          </a:p>
        </p:txBody>
      </p:sp>
      <p:sp>
        <p:nvSpPr>
          <p:cNvPr id="2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e_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301832" y="799658"/>
            <a:ext cx="9361293" cy="419102"/>
          </a:xfrm>
          <a:prstGeom prst="rect">
            <a:avLst/>
          </a:prstGeom>
        </p:spPr>
        <p:txBody>
          <a:bodyPr numCol="1" spcCol="3810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1pPr>
            <a:lvl2pPr marL="863600" indent="-254000" defTabSz="457200">
              <a:lnSpc>
                <a:spcPct val="100000"/>
              </a:lnSpc>
              <a:spcBef>
                <a:spcPts val="0"/>
              </a:spcBef>
              <a:defRPr sz="20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2pPr>
            <a:lvl3pPr marL="1473200" indent="-254000" defTabSz="457200">
              <a:lnSpc>
                <a:spcPct val="100000"/>
              </a:lnSpc>
              <a:spcBef>
                <a:spcPts val="0"/>
              </a:spcBef>
              <a:defRPr sz="20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3pPr>
            <a:lvl4pPr marL="2082800" indent="-254000" defTabSz="457200">
              <a:lnSpc>
                <a:spcPct val="100000"/>
              </a:lnSpc>
              <a:spcBef>
                <a:spcPts val="0"/>
              </a:spcBef>
              <a:defRPr sz="20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4pPr>
            <a:lvl5pPr marL="2692400" indent="-254000" defTabSz="457200">
              <a:lnSpc>
                <a:spcPct val="100000"/>
              </a:lnSpc>
              <a:spcBef>
                <a:spcPts val="0"/>
              </a:spcBef>
              <a:defRPr sz="20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" name="1"/>
          <p:cNvSpPr txBox="1">
            <a:spLocks noGrp="1"/>
          </p:cNvSpPr>
          <p:nvPr>
            <p:ph type="body" sz="quarter" idx="21"/>
          </p:nvPr>
        </p:nvSpPr>
        <p:spPr>
          <a:xfrm>
            <a:off x="21915093" y="799658"/>
            <a:ext cx="1689789" cy="419101"/>
          </a:xfrm>
          <a:prstGeom prst="rect">
            <a:avLst/>
          </a:prstGeom>
        </p:spPr>
        <p:txBody>
          <a:bodyPr numCol="1" spcCol="38100"/>
          <a:lstStyle/>
          <a:p>
            <a:pPr marL="0" indent="0" algn="r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pPr>
            <a:endParaRPr/>
          </a:p>
        </p:txBody>
      </p:sp>
      <p:pic>
        <p:nvPicPr>
          <p:cNvPr id="2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29" y="865334"/>
            <a:ext cx="1874111" cy="26235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Заголовок"/>
          <p:cNvSpPr txBox="1">
            <a:spLocks noGrp="1"/>
          </p:cNvSpPr>
          <p:nvPr>
            <p:ph type="body" sz="quarter" idx="22"/>
          </p:nvPr>
        </p:nvSpPr>
        <p:spPr>
          <a:xfrm>
            <a:off x="816749" y="2710764"/>
            <a:ext cx="11309092" cy="1651002"/>
          </a:xfrm>
          <a:prstGeom prst="rect">
            <a:avLst/>
          </a:prstGeom>
        </p:spPr>
        <p:txBody>
          <a:bodyPr numCol="1" spcCol="38100"/>
          <a:lstStyle/>
          <a:p>
            <a:pPr marL="0" indent="0" defTabSz="2438337">
              <a:lnSpc>
                <a:spcPct val="100000"/>
              </a:lnSpc>
              <a:spcBef>
                <a:spcPts val="0"/>
              </a:spcBef>
              <a:buSzTx/>
              <a:buNone/>
              <a:defRPr sz="96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pPr>
            <a:endParaRPr/>
          </a:p>
        </p:txBody>
      </p:sp>
      <p:sp>
        <p:nvSpPr>
          <p:cNvPr id="24" name="Lorem ipsum dolor sit amet, consectetur adipiscing elit, sed do eiusmod tempor incididunt ut labore et dolore magna aliqua.…"/>
          <p:cNvSpPr txBox="1">
            <a:spLocks noGrp="1"/>
          </p:cNvSpPr>
          <p:nvPr>
            <p:ph type="body" sz="half" idx="23"/>
          </p:nvPr>
        </p:nvSpPr>
        <p:spPr>
          <a:xfrm>
            <a:off x="826392" y="5250960"/>
            <a:ext cx="22731216" cy="3660431"/>
          </a:xfrm>
          <a:prstGeom prst="rect">
            <a:avLst/>
          </a:prstGeom>
        </p:spPr>
        <p:txBody>
          <a:bodyPr numCol="3" spcCol="255139"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latin typeface="Euclid Circular A Regular"/>
                <a:ea typeface="Euclid Circular A Regular"/>
                <a:cs typeface="Euclid Circular A Regular"/>
                <a:sym typeface="Euclid Circular A Regular"/>
              </a:defRPr>
            </a:pPr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defTabSz="584200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15760701" y="1016002"/>
            <a:ext cx="7439100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5" name="Изображение"/>
          <p:cNvSpPr>
            <a:spLocks noGrp="1"/>
          </p:cNvSpPr>
          <p:nvPr>
            <p:ph type="pic" sz="half" idx="22"/>
          </p:nvPr>
        </p:nvSpPr>
        <p:spPr>
          <a:xfrm>
            <a:off x="13500103" y="3978275"/>
            <a:ext cx="10439401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6" name="Изображение"/>
          <p:cNvSpPr>
            <a:spLocks noGrp="1"/>
          </p:cNvSpPr>
          <p:nvPr>
            <p:ph type="pic" idx="23"/>
          </p:nvPr>
        </p:nvSpPr>
        <p:spPr>
          <a:xfrm>
            <a:off x="-139702" y="495300"/>
            <a:ext cx="16611601" cy="1245870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Изображение"/>
          <p:cNvSpPr>
            <a:spLocks noGrp="1"/>
          </p:cNvSpPr>
          <p:nvPr>
            <p:ph type="pic" idx="21"/>
          </p:nvPr>
        </p:nvSpPr>
        <p:spPr>
          <a:xfrm>
            <a:off x="-1333500" y="-5524502"/>
            <a:ext cx="27051000" cy="2164080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 defTabSz="2438368">
              <a:lnSpc>
                <a:spcPct val="80000"/>
              </a:lnSpc>
              <a:defRPr sz="12000" b="1" spc="-17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numCol="1" spcCol="38100"/>
          <a:lstStyle>
            <a:lvl1pPr marL="0" indent="0" algn="ctr">
              <a:buSzTx/>
              <a:buNone/>
            </a:lvl1pPr>
            <a:lvl2pPr marL="0" indent="914411" algn="ctr">
              <a:buSzTx/>
              <a:buNone/>
            </a:lvl2pPr>
            <a:lvl3pPr marL="0" indent="1828823" algn="ctr">
              <a:buSzTx/>
              <a:buNone/>
            </a:lvl3pPr>
            <a:lvl4pPr marL="0" indent="2743233" algn="ctr">
              <a:buSzTx/>
              <a:buNone/>
            </a:lvl4pPr>
            <a:lvl5pPr marL="0" indent="3657646" algn="ctr"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1002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A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Прямая соединительная линия 24"/>
          <p:cNvSpPr/>
          <p:nvPr/>
        </p:nvSpPr>
        <p:spPr>
          <a:xfrm>
            <a:off x="527051" y="1411259"/>
            <a:ext cx="23329900" cy="0"/>
          </a:xfrm>
          <a:prstGeom prst="line">
            <a:avLst/>
          </a:prstGeom>
          <a:ln w="12700">
            <a:solidFill>
              <a:srgbClr val="FF486E"/>
            </a:solidFill>
            <a:miter lim="400000"/>
          </a:ln>
        </p:spPr>
        <p:txBody>
          <a:bodyPr lIns="121917" tIns="121917" rIns="121917" bIns="121917"/>
          <a:lstStyle/>
          <a:p>
            <a:pPr defTabSz="2438338">
              <a:lnSpc>
                <a:spcPct val="90000"/>
              </a:lnSpc>
              <a:spcBef>
                <a:spcPts val="4200"/>
              </a:spcBef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sp>
        <p:nvSpPr>
          <p:cNvPr id="26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201188" y="557213"/>
            <a:ext cx="1655763" cy="854039"/>
          </a:xfrm>
          <a:prstGeom prst="rect">
            <a:avLst/>
          </a:prstGeom>
        </p:spPr>
        <p:txBody>
          <a:bodyPr lIns="135466" tIns="135466" rIns="135466" bIns="135466" anchor="ctr" anchorCtr="0"/>
          <a:lstStyle>
            <a:lvl1pPr algn="r" defTabSz="584200">
              <a:defRPr sz="1600">
                <a:solidFill>
                  <a:srgbClr val="FF486E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CFC79B-4CE0-3941-96F2-A023B3DB7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619"/>
            <a:ext cx="4724455" cy="1615226"/>
          </a:xfrm>
          <a:prstGeom prst="rect">
            <a:avLst/>
          </a:prstGeom>
        </p:spPr>
      </p:pic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32" userDrawn="1">
          <p15:clr>
            <a:srgbClr val="FBAE40"/>
          </p15:clr>
        </p15:guide>
        <p15:guide id="2" orient="horz" pos="351" userDrawn="1">
          <p15:clr>
            <a:srgbClr val="FBAE40"/>
          </p15:clr>
        </p15:guide>
        <p15:guide id="3" pos="15028" userDrawn="1">
          <p15:clr>
            <a:srgbClr val="FBAE40"/>
          </p15:clr>
        </p15:guide>
        <p15:guide id="4" orient="horz" pos="8312" userDrawn="1">
          <p15:clr>
            <a:srgbClr val="FBAE40"/>
          </p15:clr>
        </p15:guide>
        <p15:guide id="5" pos="1375" userDrawn="1">
          <p15:clr>
            <a:srgbClr val="FBAE40"/>
          </p15:clr>
        </p15:guide>
        <p15:guide id="6" pos="1579" userDrawn="1">
          <p15:clr>
            <a:srgbClr val="FBAE40"/>
          </p15:clr>
        </p15:guide>
        <p15:guide id="7" pos="2622" userDrawn="1">
          <p15:clr>
            <a:srgbClr val="FBAE40"/>
          </p15:clr>
        </p15:guide>
        <p15:guide id="8" pos="2827" userDrawn="1">
          <p15:clr>
            <a:srgbClr val="FBAE40"/>
          </p15:clr>
        </p15:guide>
        <p15:guide id="9" pos="3847" userDrawn="1">
          <p15:clr>
            <a:srgbClr val="FBAE40"/>
          </p15:clr>
        </p15:guide>
        <p15:guide id="10" pos="4051" userDrawn="1">
          <p15:clr>
            <a:srgbClr val="FBAE40"/>
          </p15:clr>
        </p15:guide>
        <p15:guide id="11" pos="5095" userDrawn="1">
          <p15:clr>
            <a:srgbClr val="FBAE40"/>
          </p15:clr>
        </p15:guide>
        <p15:guide id="12" pos="5299" userDrawn="1">
          <p15:clr>
            <a:srgbClr val="FBAE40"/>
          </p15:clr>
        </p15:guide>
        <p15:guide id="13" pos="6342" userDrawn="1">
          <p15:clr>
            <a:srgbClr val="FBAE40"/>
          </p15:clr>
        </p15:guide>
        <p15:guide id="14" pos="6523" userDrawn="1">
          <p15:clr>
            <a:srgbClr val="FBAE40"/>
          </p15:clr>
        </p15:guide>
        <p15:guide id="15" pos="7567" userDrawn="1">
          <p15:clr>
            <a:srgbClr val="FBAE40"/>
          </p15:clr>
        </p15:guide>
        <p15:guide id="16" pos="7771" userDrawn="1">
          <p15:clr>
            <a:srgbClr val="FBAE40"/>
          </p15:clr>
        </p15:guide>
        <p15:guide id="17" pos="8814" userDrawn="1">
          <p15:clr>
            <a:srgbClr val="FBAE40"/>
          </p15:clr>
        </p15:guide>
        <p15:guide id="18" pos="10063" userDrawn="1">
          <p15:clr>
            <a:srgbClr val="FBAE40"/>
          </p15:clr>
        </p15:guide>
        <p15:guide id="19" pos="9018" userDrawn="1">
          <p15:clr>
            <a:srgbClr val="FBAE40"/>
          </p15:clr>
        </p15:guide>
        <p15:guide id="20" pos="10265" userDrawn="1">
          <p15:clr>
            <a:srgbClr val="FBAE40"/>
          </p15:clr>
        </p15:guide>
        <p15:guide id="21" pos="11309" userDrawn="1">
          <p15:clr>
            <a:srgbClr val="FBAE40"/>
          </p15:clr>
        </p15:guide>
        <p15:guide id="22" pos="11513" userDrawn="1">
          <p15:clr>
            <a:srgbClr val="FBAE40"/>
          </p15:clr>
        </p15:guide>
        <p15:guide id="23" pos="12533" userDrawn="1">
          <p15:clr>
            <a:srgbClr val="FBAE40"/>
          </p15:clr>
        </p15:guide>
        <p15:guide id="24" pos="12738" userDrawn="1">
          <p15:clr>
            <a:srgbClr val="FBAE40"/>
          </p15:clr>
        </p15:guide>
        <p15:guide id="25" pos="13781" userDrawn="1">
          <p15:clr>
            <a:srgbClr val="FBAE40"/>
          </p15:clr>
        </p15:guide>
        <p15:guide id="26" pos="1398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 A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Прямая соединительная линия 24"/>
          <p:cNvSpPr/>
          <p:nvPr/>
        </p:nvSpPr>
        <p:spPr>
          <a:xfrm>
            <a:off x="527051" y="1411259"/>
            <a:ext cx="23329900" cy="0"/>
          </a:xfrm>
          <a:prstGeom prst="line">
            <a:avLst/>
          </a:prstGeom>
          <a:ln w="12700">
            <a:solidFill>
              <a:srgbClr val="FF486E"/>
            </a:solidFill>
            <a:miter lim="400000"/>
          </a:ln>
        </p:spPr>
        <p:txBody>
          <a:bodyPr lIns="121917" tIns="121917" rIns="121917" bIns="121917"/>
          <a:lstStyle/>
          <a:p>
            <a:pPr defTabSz="2438338">
              <a:lnSpc>
                <a:spcPct val="90000"/>
              </a:lnSpc>
              <a:spcBef>
                <a:spcPts val="4200"/>
              </a:spcBef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sp>
        <p:nvSpPr>
          <p:cNvPr id="26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201188" y="557213"/>
            <a:ext cx="1655763" cy="854039"/>
          </a:xfrm>
          <a:prstGeom prst="rect">
            <a:avLst/>
          </a:prstGeom>
        </p:spPr>
        <p:txBody>
          <a:bodyPr lIns="135466" tIns="135466" rIns="135466" bIns="135466" anchor="ctr" anchorCtr="0"/>
          <a:lstStyle>
            <a:lvl1pPr algn="r" defTabSz="584200">
              <a:defRPr sz="1600">
                <a:solidFill>
                  <a:srgbClr val="FF486E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CFC79B-4CE0-3941-96F2-A023B3DB7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619"/>
            <a:ext cx="4724455" cy="161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4583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32" userDrawn="1">
          <p15:clr>
            <a:srgbClr val="FBAE40"/>
          </p15:clr>
        </p15:guide>
        <p15:guide id="2" orient="horz" pos="351" userDrawn="1">
          <p15:clr>
            <a:srgbClr val="FBAE40"/>
          </p15:clr>
        </p15:guide>
        <p15:guide id="3" pos="15028" userDrawn="1">
          <p15:clr>
            <a:srgbClr val="FBAE40"/>
          </p15:clr>
        </p15:guide>
        <p15:guide id="4" orient="horz" pos="8312" userDrawn="1">
          <p15:clr>
            <a:srgbClr val="FBAE40"/>
          </p15:clr>
        </p15:guide>
        <p15:guide id="5" pos="1375" userDrawn="1">
          <p15:clr>
            <a:srgbClr val="FBAE40"/>
          </p15:clr>
        </p15:guide>
        <p15:guide id="6" pos="1579" userDrawn="1">
          <p15:clr>
            <a:srgbClr val="FBAE40"/>
          </p15:clr>
        </p15:guide>
        <p15:guide id="7" pos="2622" userDrawn="1">
          <p15:clr>
            <a:srgbClr val="FBAE40"/>
          </p15:clr>
        </p15:guide>
        <p15:guide id="8" pos="2827" userDrawn="1">
          <p15:clr>
            <a:srgbClr val="FBAE40"/>
          </p15:clr>
        </p15:guide>
        <p15:guide id="9" pos="3847" userDrawn="1">
          <p15:clr>
            <a:srgbClr val="FBAE40"/>
          </p15:clr>
        </p15:guide>
        <p15:guide id="10" pos="4051" userDrawn="1">
          <p15:clr>
            <a:srgbClr val="FBAE40"/>
          </p15:clr>
        </p15:guide>
        <p15:guide id="11" pos="5095" userDrawn="1">
          <p15:clr>
            <a:srgbClr val="FBAE40"/>
          </p15:clr>
        </p15:guide>
        <p15:guide id="12" pos="5299" userDrawn="1">
          <p15:clr>
            <a:srgbClr val="FBAE40"/>
          </p15:clr>
        </p15:guide>
        <p15:guide id="13" pos="6342" userDrawn="1">
          <p15:clr>
            <a:srgbClr val="FBAE40"/>
          </p15:clr>
        </p15:guide>
        <p15:guide id="14" pos="6523" userDrawn="1">
          <p15:clr>
            <a:srgbClr val="FBAE40"/>
          </p15:clr>
        </p15:guide>
        <p15:guide id="15" pos="7567" userDrawn="1">
          <p15:clr>
            <a:srgbClr val="FBAE40"/>
          </p15:clr>
        </p15:guide>
        <p15:guide id="16" pos="7771" userDrawn="1">
          <p15:clr>
            <a:srgbClr val="FBAE40"/>
          </p15:clr>
        </p15:guide>
        <p15:guide id="17" pos="8814" userDrawn="1">
          <p15:clr>
            <a:srgbClr val="FBAE40"/>
          </p15:clr>
        </p15:guide>
        <p15:guide id="18" pos="10063" userDrawn="1">
          <p15:clr>
            <a:srgbClr val="FBAE40"/>
          </p15:clr>
        </p15:guide>
        <p15:guide id="19" pos="9018" userDrawn="1">
          <p15:clr>
            <a:srgbClr val="FBAE40"/>
          </p15:clr>
        </p15:guide>
        <p15:guide id="20" pos="10265" userDrawn="1">
          <p15:clr>
            <a:srgbClr val="FBAE40"/>
          </p15:clr>
        </p15:guide>
        <p15:guide id="21" pos="11309" userDrawn="1">
          <p15:clr>
            <a:srgbClr val="FBAE40"/>
          </p15:clr>
        </p15:guide>
        <p15:guide id="22" pos="11513" userDrawn="1">
          <p15:clr>
            <a:srgbClr val="FBAE40"/>
          </p15:clr>
        </p15:guide>
        <p15:guide id="23" pos="12533" userDrawn="1">
          <p15:clr>
            <a:srgbClr val="FBAE40"/>
          </p15:clr>
        </p15:guide>
        <p15:guide id="24" pos="12738" userDrawn="1">
          <p15:clr>
            <a:srgbClr val="FBAE40"/>
          </p15:clr>
        </p15:guide>
        <p15:guide id="25" pos="13781" userDrawn="1">
          <p15:clr>
            <a:srgbClr val="FBAE40"/>
          </p15:clr>
        </p15:guide>
        <p15:guide id="26" pos="1398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ster A">
    <p:bg>
      <p:bgPr>
        <a:solidFill>
          <a:srgbClr val="FF45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ая соединительная линия 24">
            <a:extLst>
              <a:ext uri="{FF2B5EF4-FFF2-40B4-BE49-F238E27FC236}">
                <a16:creationId xmlns:a16="http://schemas.microsoft.com/office/drawing/2014/main" id="{A7E48C60-1EBC-C744-B554-DCA49B221575}"/>
              </a:ext>
            </a:extLst>
          </p:cNvPr>
          <p:cNvSpPr/>
          <p:nvPr userDrawn="1"/>
        </p:nvSpPr>
        <p:spPr>
          <a:xfrm>
            <a:off x="527051" y="1411259"/>
            <a:ext cx="23329900" cy="0"/>
          </a:xfrm>
          <a:prstGeom prst="line">
            <a:avLst/>
          </a:prstGeom>
          <a:ln w="12700">
            <a:solidFill>
              <a:schemeClr val="bg1"/>
            </a:solidFill>
            <a:miter lim="400000"/>
          </a:ln>
        </p:spPr>
        <p:txBody>
          <a:bodyPr lIns="121917" tIns="121917" rIns="121917" bIns="121917"/>
          <a:lstStyle/>
          <a:p>
            <a:pPr defTabSz="2438338">
              <a:lnSpc>
                <a:spcPct val="90000"/>
              </a:lnSpc>
              <a:spcBef>
                <a:spcPts val="4200"/>
              </a:spcBef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B48A03-8B72-4745-98EF-C6C3D015BD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08"/>
            <a:ext cx="4710869" cy="1610582"/>
          </a:xfrm>
          <a:prstGeom prst="rect">
            <a:avLst/>
          </a:prstGeom>
        </p:spPr>
      </p:pic>
      <p:sp>
        <p:nvSpPr>
          <p:cNvPr id="8" name="Номер слайда">
            <a:extLst>
              <a:ext uri="{FF2B5EF4-FFF2-40B4-BE49-F238E27FC236}">
                <a16:creationId xmlns:a16="http://schemas.microsoft.com/office/drawing/2014/main" id="{7483962C-0C87-3F44-9C68-7BD76066DDF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304451" y="724333"/>
            <a:ext cx="552500" cy="519799"/>
          </a:xfrm>
          <a:prstGeom prst="rect">
            <a:avLst/>
          </a:prstGeom>
        </p:spPr>
        <p:txBody>
          <a:bodyPr lIns="135466" tIns="135466" rIns="135466" bIns="135466" anchor="ctr" anchorCtr="0"/>
          <a:lstStyle>
            <a:lvl1pPr algn="r" defTabSz="584200">
              <a:defRPr sz="1600">
                <a:solidFill>
                  <a:schemeClr val="bg1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55893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32" userDrawn="1">
          <p15:clr>
            <a:srgbClr val="FBAE40"/>
          </p15:clr>
        </p15:guide>
        <p15:guide id="2" orient="horz" pos="351" userDrawn="1">
          <p15:clr>
            <a:srgbClr val="FBAE40"/>
          </p15:clr>
        </p15:guide>
        <p15:guide id="3" pos="15028" userDrawn="1">
          <p15:clr>
            <a:srgbClr val="FBAE40"/>
          </p15:clr>
        </p15:guide>
        <p15:guide id="4" orient="horz" pos="8312" userDrawn="1">
          <p15:clr>
            <a:srgbClr val="FBAE40"/>
          </p15:clr>
        </p15:guide>
        <p15:guide id="5" pos="1375" userDrawn="1">
          <p15:clr>
            <a:srgbClr val="FBAE40"/>
          </p15:clr>
        </p15:guide>
        <p15:guide id="6" pos="1579" userDrawn="1">
          <p15:clr>
            <a:srgbClr val="FBAE40"/>
          </p15:clr>
        </p15:guide>
        <p15:guide id="7" pos="2622" userDrawn="1">
          <p15:clr>
            <a:srgbClr val="FBAE40"/>
          </p15:clr>
        </p15:guide>
        <p15:guide id="8" pos="2827" userDrawn="1">
          <p15:clr>
            <a:srgbClr val="FBAE40"/>
          </p15:clr>
        </p15:guide>
        <p15:guide id="9" pos="3847" userDrawn="1">
          <p15:clr>
            <a:srgbClr val="FBAE40"/>
          </p15:clr>
        </p15:guide>
        <p15:guide id="10" pos="4051" userDrawn="1">
          <p15:clr>
            <a:srgbClr val="FBAE40"/>
          </p15:clr>
        </p15:guide>
        <p15:guide id="11" pos="5095" userDrawn="1">
          <p15:clr>
            <a:srgbClr val="FBAE40"/>
          </p15:clr>
        </p15:guide>
        <p15:guide id="12" pos="5299" userDrawn="1">
          <p15:clr>
            <a:srgbClr val="FBAE40"/>
          </p15:clr>
        </p15:guide>
        <p15:guide id="13" pos="6342" userDrawn="1">
          <p15:clr>
            <a:srgbClr val="FBAE40"/>
          </p15:clr>
        </p15:guide>
        <p15:guide id="14" pos="6523" userDrawn="1">
          <p15:clr>
            <a:srgbClr val="FBAE40"/>
          </p15:clr>
        </p15:guide>
        <p15:guide id="15" pos="7567" userDrawn="1">
          <p15:clr>
            <a:srgbClr val="FBAE40"/>
          </p15:clr>
        </p15:guide>
        <p15:guide id="16" pos="7771" userDrawn="1">
          <p15:clr>
            <a:srgbClr val="FBAE40"/>
          </p15:clr>
        </p15:guide>
        <p15:guide id="17" pos="8814" userDrawn="1">
          <p15:clr>
            <a:srgbClr val="FBAE40"/>
          </p15:clr>
        </p15:guide>
        <p15:guide id="18" pos="10063" userDrawn="1">
          <p15:clr>
            <a:srgbClr val="FBAE40"/>
          </p15:clr>
        </p15:guide>
        <p15:guide id="19" pos="9018" userDrawn="1">
          <p15:clr>
            <a:srgbClr val="FBAE40"/>
          </p15:clr>
        </p15:guide>
        <p15:guide id="20" pos="10265" userDrawn="1">
          <p15:clr>
            <a:srgbClr val="FBAE40"/>
          </p15:clr>
        </p15:guide>
        <p15:guide id="21" pos="11309" userDrawn="1">
          <p15:clr>
            <a:srgbClr val="FBAE40"/>
          </p15:clr>
        </p15:guide>
        <p15:guide id="22" pos="11513" userDrawn="1">
          <p15:clr>
            <a:srgbClr val="FBAE40"/>
          </p15:clr>
        </p15:guide>
        <p15:guide id="23" pos="12533" userDrawn="1">
          <p15:clr>
            <a:srgbClr val="FBAE40"/>
          </p15:clr>
        </p15:guide>
        <p15:guide id="24" pos="12715" userDrawn="1">
          <p15:clr>
            <a:srgbClr val="FBAE40"/>
          </p15:clr>
        </p15:guide>
        <p15:guide id="25" pos="13781" userDrawn="1">
          <p15:clr>
            <a:srgbClr val="FBAE40"/>
          </p15:clr>
        </p15:guide>
        <p15:guide id="26" pos="1398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87453" y="357186"/>
            <a:ext cx="15609094" cy="3036096"/>
          </a:xfrm>
          <a:prstGeom prst="rect">
            <a:avLst/>
          </a:prstGeom>
        </p:spPr>
        <p:txBody>
          <a:bodyPr lIns="71436" tIns="71436" rIns="71436" bIns="71436" anchor="ctr"/>
          <a:lstStyle>
            <a:lvl1pPr defTabSz="821530">
              <a:defRPr sz="7200">
                <a:solidFill>
                  <a:srgbClr val="EB5771"/>
                </a:solidFill>
                <a:latin typeface="Euclid Circular A"/>
                <a:ea typeface="Euclid Circular A"/>
                <a:cs typeface="Euclid Circular A"/>
                <a:sym typeface="Euclid Circular 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3"/>
          </a:xfrm>
          <a:prstGeom prst="rect">
            <a:avLst/>
          </a:prstGeom>
        </p:spPr>
        <p:txBody>
          <a:bodyPr lIns="71436" tIns="71436" rIns="71436" bIns="71436" numCol="1" spcCol="38100" anchor="ctr"/>
          <a:lstStyle>
            <a:lvl1pPr marL="611187" indent="-611187" defTabSz="821530">
              <a:lnSpc>
                <a:spcPct val="120000"/>
              </a:lnSpc>
              <a:spcBef>
                <a:spcPts val="5900"/>
              </a:spcBef>
              <a:buSzPct val="145000"/>
              <a:defRPr sz="4400">
                <a:latin typeface="Euclid Circular A"/>
                <a:ea typeface="Euclid Circular A"/>
                <a:cs typeface="Euclid Circular A"/>
                <a:sym typeface="Euclid Circular A"/>
              </a:defRPr>
            </a:lvl1pPr>
            <a:lvl2pPr marL="1055687" indent="-611187" defTabSz="821530">
              <a:lnSpc>
                <a:spcPct val="120000"/>
              </a:lnSpc>
              <a:spcBef>
                <a:spcPts val="5900"/>
              </a:spcBef>
              <a:buSzPct val="145000"/>
              <a:defRPr sz="4400">
                <a:latin typeface="Euclid Circular A"/>
                <a:ea typeface="Euclid Circular A"/>
                <a:cs typeface="Euclid Circular A"/>
                <a:sym typeface="Euclid Circular A"/>
              </a:defRPr>
            </a:lvl2pPr>
            <a:lvl3pPr marL="1500187" indent="-611187" defTabSz="821530">
              <a:lnSpc>
                <a:spcPct val="120000"/>
              </a:lnSpc>
              <a:spcBef>
                <a:spcPts val="5900"/>
              </a:spcBef>
              <a:buSzPct val="145000"/>
              <a:defRPr sz="4400">
                <a:latin typeface="Euclid Circular A"/>
                <a:ea typeface="Euclid Circular A"/>
                <a:cs typeface="Euclid Circular A"/>
                <a:sym typeface="Euclid Circular A"/>
              </a:defRPr>
            </a:lvl3pPr>
            <a:lvl4pPr marL="1944686" indent="-611187" defTabSz="821530">
              <a:lnSpc>
                <a:spcPct val="120000"/>
              </a:lnSpc>
              <a:spcBef>
                <a:spcPts val="5900"/>
              </a:spcBef>
              <a:buSzPct val="145000"/>
              <a:defRPr sz="4400">
                <a:latin typeface="Euclid Circular A"/>
                <a:ea typeface="Euclid Circular A"/>
                <a:cs typeface="Euclid Circular A"/>
                <a:sym typeface="Euclid Circular A"/>
              </a:defRPr>
            </a:lvl4pPr>
            <a:lvl5pPr marL="2389186" indent="-611186" defTabSz="821530">
              <a:lnSpc>
                <a:spcPct val="120000"/>
              </a:lnSpc>
              <a:spcBef>
                <a:spcPts val="5900"/>
              </a:spcBef>
              <a:buSzPct val="145000"/>
              <a:defRPr sz="4400">
                <a:latin typeface="Euclid Circular A"/>
                <a:ea typeface="Euclid Circular A"/>
                <a:cs typeface="Euclid Circular A"/>
                <a:sym typeface="Euclid Circular 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4104" y="13073062"/>
            <a:ext cx="466267" cy="477670"/>
          </a:xfrm>
          <a:prstGeom prst="rect">
            <a:avLst/>
          </a:prstGeom>
        </p:spPr>
        <p:txBody>
          <a:bodyPr lIns="71436" tIns="71436" rIns="71436" bIns="71436" anchor="t"/>
          <a:lstStyle>
            <a:lvl1pPr defTabSz="821530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Название презентации"/>
          <p:cNvSpPr txBox="1">
            <a:spLocks noGrp="1"/>
          </p:cNvSpPr>
          <p:nvPr>
            <p:ph type="body" sz="quarter" idx="21" hasCustomPrompt="1"/>
          </p:nvPr>
        </p:nvSpPr>
        <p:spPr>
          <a:xfrm rot="16200000">
            <a:off x="-1606190" y="10270134"/>
            <a:ext cx="4258428" cy="318036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defTabSz="457200">
              <a:buSz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for the Board of Directors of </a:t>
            </a:r>
            <a:r>
              <a:rPr lang="en-US" dirty="0" err="1"/>
              <a:t>Mail.ru</a:t>
            </a:r>
            <a:r>
              <a:rPr lang="en-US" dirty="0"/>
              <a:t> Group</a:t>
            </a:r>
            <a:endParaRPr dirty="0"/>
          </a:p>
        </p:txBody>
      </p:sp>
      <p:pic>
        <p:nvPicPr>
          <p:cNvPr id="52" name="Image" descr="Image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5000"/>
                    </a14:imgEffect>
                  </a14:imgLayer>
                </a14:imgProps>
              </a:ext>
            </a:extLst>
          </a:blip>
          <a:srcRect l="17069" t="3700"/>
          <a:stretch/>
        </p:blipFill>
        <p:spPr>
          <a:xfrm rot="16200000">
            <a:off x="-335809" y="2001187"/>
            <a:ext cx="1717159" cy="279132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1848" y="12860506"/>
            <a:ext cx="450443" cy="410369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solidFill>
                  <a:schemeClr val="tx2"/>
                </a:solidFill>
                <a:latin typeface="Euclid Circular A Medium" panose="020B0504000000000000" pitchFamily="34" charset="0"/>
                <a:ea typeface="Euclid Circular A Medium" panose="020B0504000000000000" pitchFamily="34" charset="0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38AAFE0-2A2B-0040-998B-38B9C7386A38}"/>
              </a:ext>
            </a:extLst>
          </p:cNvPr>
          <p:cNvCxnSpPr>
            <a:cxnSpLocks/>
          </p:cNvCxnSpPr>
          <p:nvPr userDrawn="1"/>
        </p:nvCxnSpPr>
        <p:spPr>
          <a:xfrm>
            <a:off x="1078536" y="557213"/>
            <a:ext cx="2" cy="12618787"/>
          </a:xfrm>
          <a:prstGeom prst="line">
            <a:avLst/>
          </a:prstGeom>
          <a:noFill/>
          <a:ln w="12700" cap="flat">
            <a:solidFill>
              <a:schemeClr val="tx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2" name="Image" descr="Image">
            <a:extLst>
              <a:ext uri="{FF2B5EF4-FFF2-40B4-BE49-F238E27FC236}">
                <a16:creationId xmlns:a16="http://schemas.microsoft.com/office/drawing/2014/main" id="{63AB1CFA-3996-264C-A95E-86EB75358F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5000"/>
                    </a14:imgEffect>
                  </a14:imgLayer>
                </a14:imgProps>
              </a:ext>
            </a:extLst>
          </a:blip>
          <a:srcRect t="1" r="80415" b="-14963"/>
          <a:stretch/>
        </p:blipFill>
        <p:spPr>
          <a:xfrm>
            <a:off x="314035" y="557213"/>
            <a:ext cx="446067" cy="3665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5747620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672">
          <p15:clr>
            <a:srgbClr val="FBAE40"/>
          </p15:clr>
        </p15:guide>
        <p15:guide id="2" pos="15006">
          <p15:clr>
            <a:srgbClr val="FBAE40"/>
          </p15:clr>
        </p15:guide>
        <p15:guide id="3" orient="horz" pos="351">
          <p15:clr>
            <a:srgbClr val="FBAE40"/>
          </p15:clr>
        </p15:guide>
        <p15:guide id="4" orient="horz" pos="8289">
          <p15:clr>
            <a:srgbClr val="FBAE40"/>
          </p15:clr>
        </p15:guide>
        <p15:guide id="5" pos="1874">
          <p15:clr>
            <a:srgbClr val="FBAE40"/>
          </p15:clr>
        </p15:guide>
        <p15:guide id="6" pos="3076">
          <p15:clr>
            <a:srgbClr val="FBAE40"/>
          </p15:clr>
        </p15:guide>
        <p15:guide id="7" pos="4255">
          <p15:clr>
            <a:srgbClr val="FBAE40"/>
          </p15:clr>
        </p15:guide>
        <p15:guide id="8" pos="5457">
          <p15:clr>
            <a:srgbClr val="FBAE40"/>
          </p15:clr>
        </p15:guide>
        <p15:guide id="9" pos="6637">
          <p15:clr>
            <a:srgbClr val="FBAE40"/>
          </p15:clr>
        </p15:guide>
        <p15:guide id="10" pos="9041">
          <p15:clr>
            <a:srgbClr val="FBAE40"/>
          </p15:clr>
        </p15:guide>
        <p15:guide id="11" pos="10220">
          <p15:clr>
            <a:srgbClr val="FBAE40"/>
          </p15:clr>
        </p15:guide>
        <p15:guide id="12" pos="11422">
          <p15:clr>
            <a:srgbClr val="FBAE40"/>
          </p15:clr>
        </p15:guide>
        <p15:guide id="13" pos="12601">
          <p15:clr>
            <a:srgbClr val="FBAE40"/>
          </p15:clr>
        </p15:guide>
        <p15:guide id="14" pos="13804">
          <p15:clr>
            <a:srgbClr val="FBAE40"/>
          </p15:clr>
        </p15:guide>
        <p15:guide id="15" pos="783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301832" y="799658"/>
            <a:ext cx="11309092" cy="419102"/>
          </a:xfrm>
          <a:prstGeom prst="rect">
            <a:avLst/>
          </a:prstGeom>
        </p:spPr>
        <p:txBody>
          <a:bodyPr numCol="1" spcCol="3810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1pPr>
            <a:lvl2pPr marL="863600" indent="-254000" defTabSz="457200">
              <a:lnSpc>
                <a:spcPct val="100000"/>
              </a:lnSpc>
              <a:spcBef>
                <a:spcPts val="0"/>
              </a:spcBef>
              <a:defRPr sz="20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2pPr>
            <a:lvl3pPr marL="1473200" indent="-254000" defTabSz="457200">
              <a:lnSpc>
                <a:spcPct val="100000"/>
              </a:lnSpc>
              <a:spcBef>
                <a:spcPts val="0"/>
              </a:spcBef>
              <a:defRPr sz="20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3pPr>
            <a:lvl4pPr marL="2082800" indent="-254000" defTabSz="457200">
              <a:lnSpc>
                <a:spcPct val="100000"/>
              </a:lnSpc>
              <a:spcBef>
                <a:spcPts val="0"/>
              </a:spcBef>
              <a:defRPr sz="20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4pPr>
            <a:lvl5pPr marL="2692400" indent="-254000" defTabSz="457200">
              <a:lnSpc>
                <a:spcPct val="100000"/>
              </a:lnSpc>
              <a:spcBef>
                <a:spcPts val="0"/>
              </a:spcBef>
              <a:defRPr sz="20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1"/>
          <p:cNvSpPr txBox="1">
            <a:spLocks noGrp="1"/>
          </p:cNvSpPr>
          <p:nvPr>
            <p:ph type="body" sz="quarter" idx="21"/>
          </p:nvPr>
        </p:nvSpPr>
        <p:spPr>
          <a:xfrm>
            <a:off x="16198437" y="799658"/>
            <a:ext cx="7406445" cy="419101"/>
          </a:xfrm>
          <a:prstGeom prst="rect">
            <a:avLst/>
          </a:prstGeom>
        </p:spPr>
        <p:txBody>
          <a:bodyPr numCol="1" spcCol="38100"/>
          <a:lstStyle/>
          <a:p>
            <a:pPr marL="0" indent="0" algn="r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pPr>
            <a:endParaRPr/>
          </a:p>
        </p:txBody>
      </p:sp>
      <p:pic>
        <p:nvPicPr>
          <p:cNvPr id="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29" y="865334"/>
            <a:ext cx="1874111" cy="262351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Заголовок"/>
          <p:cNvSpPr txBox="1">
            <a:spLocks noGrp="1"/>
          </p:cNvSpPr>
          <p:nvPr>
            <p:ph type="body" sz="quarter" idx="22"/>
          </p:nvPr>
        </p:nvSpPr>
        <p:spPr>
          <a:xfrm>
            <a:off x="816749" y="2710764"/>
            <a:ext cx="11309091" cy="1651002"/>
          </a:xfrm>
          <a:prstGeom prst="rect">
            <a:avLst/>
          </a:prstGeom>
        </p:spPr>
        <p:txBody>
          <a:bodyPr numCol="1" spcCol="38100"/>
          <a:lstStyle/>
          <a:p>
            <a:pPr marL="0" indent="0" defTabSz="2438337">
              <a:lnSpc>
                <a:spcPct val="100000"/>
              </a:lnSpc>
              <a:spcBef>
                <a:spcPts val="0"/>
              </a:spcBef>
              <a:buSzTx/>
              <a:buNone/>
              <a:defRPr sz="96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pPr>
            <a:endParaRPr/>
          </a:p>
        </p:txBody>
      </p:sp>
      <p:sp>
        <p:nvSpPr>
          <p:cNvPr id="3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defTabSz="584200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 p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301832" y="799658"/>
            <a:ext cx="9373152" cy="410370"/>
          </a:xfrm>
          <a:prstGeom prst="rect">
            <a:avLst/>
          </a:prstGeom>
        </p:spPr>
        <p:txBody>
          <a:bodyPr numCol="1" spcCol="3810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1pPr>
            <a:lvl2pPr marL="863600" indent="-254000" defTabSz="457200">
              <a:lnSpc>
                <a:spcPct val="100000"/>
              </a:lnSpc>
              <a:spcBef>
                <a:spcPts val="0"/>
              </a:spcBef>
              <a:defRPr sz="20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2pPr>
            <a:lvl3pPr marL="1473200" indent="-254000" defTabSz="457200">
              <a:lnSpc>
                <a:spcPct val="100000"/>
              </a:lnSpc>
              <a:spcBef>
                <a:spcPts val="0"/>
              </a:spcBef>
              <a:defRPr sz="20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3pPr>
            <a:lvl4pPr marL="2082800" indent="-254000" defTabSz="457200">
              <a:lnSpc>
                <a:spcPct val="100000"/>
              </a:lnSpc>
              <a:spcBef>
                <a:spcPts val="0"/>
              </a:spcBef>
              <a:defRPr sz="20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4pPr>
            <a:lvl5pPr marL="2692400" indent="-254000" defTabSz="457200">
              <a:lnSpc>
                <a:spcPct val="100000"/>
              </a:lnSpc>
              <a:spcBef>
                <a:spcPts val="0"/>
              </a:spcBef>
              <a:defRPr sz="20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" name="1"/>
          <p:cNvSpPr txBox="1">
            <a:spLocks noGrp="1"/>
          </p:cNvSpPr>
          <p:nvPr>
            <p:ph type="body" sz="quarter" idx="21"/>
          </p:nvPr>
        </p:nvSpPr>
        <p:spPr>
          <a:xfrm>
            <a:off x="21909096" y="799658"/>
            <a:ext cx="1695787" cy="410370"/>
          </a:xfrm>
          <a:prstGeom prst="rect">
            <a:avLst/>
          </a:prstGeom>
        </p:spPr>
        <p:txBody>
          <a:bodyPr numCol="1" spcCol="38100"/>
          <a:lstStyle/>
          <a:p>
            <a:pPr marL="0" indent="0" algn="r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pPr>
            <a:endParaRPr/>
          </a:p>
        </p:txBody>
      </p:sp>
      <p:pic>
        <p:nvPicPr>
          <p:cNvPr id="4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30" y="865334"/>
            <a:ext cx="1874112" cy="262351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defTabSz="584200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bg>
      <p:bgPr>
        <a:solidFill>
          <a:srgbClr val="FF45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3444" y="12219875"/>
            <a:ext cx="5552003" cy="777198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Текст заголовка</a:t>
            </a:r>
          </a:p>
        </p:txBody>
      </p:sp>
      <p:sp>
        <p:nvSpPr>
          <p:cNvPr id="5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numCol="1" spcCol="38100"/>
          <a:lstStyle>
            <a:lvl1pPr marL="0" indent="0" algn="ctr" defTabSz="2438337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1pPr>
            <a:lvl2pPr marL="0" indent="914400" algn="ctr" defTabSz="2438337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2pPr>
            <a:lvl3pPr marL="0" indent="1828800" algn="ctr" defTabSz="2438337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3pPr>
            <a:lvl4pPr marL="0" indent="2743200" algn="ctr" defTabSz="2438337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4pPr>
            <a:lvl5pPr marL="0" indent="3657600" algn="ctr" defTabSz="2438337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defTabSz="584200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45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3444" y="12219875"/>
            <a:ext cx="5552003" cy="777198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10477500" cy="14351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206500" y="4248503"/>
            <a:ext cx="10477500" cy="8256014"/>
          </a:xfrm>
          <a:prstGeom prst="rect">
            <a:avLst/>
          </a:prstGeom>
        </p:spPr>
        <p:txBody>
          <a:bodyPr numCol="1" spcCol="38100"/>
          <a:lstStyle>
            <a:lvl1pPr marL="1219200" indent="-1219200" defTabSz="2438337">
              <a:lnSpc>
                <a:spcPct val="100000"/>
              </a:lnSpc>
              <a:spcBef>
                <a:spcPts val="0"/>
              </a:spcBef>
              <a:defRPr sz="96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1pPr>
            <a:lvl2pPr marL="1828800" indent="-1219200" defTabSz="2438337">
              <a:lnSpc>
                <a:spcPct val="100000"/>
              </a:lnSpc>
              <a:spcBef>
                <a:spcPts val="0"/>
              </a:spcBef>
              <a:defRPr sz="96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2pPr>
            <a:lvl3pPr marL="2438400" indent="-1219200" defTabSz="2438337">
              <a:lnSpc>
                <a:spcPct val="100000"/>
              </a:lnSpc>
              <a:spcBef>
                <a:spcPts val="0"/>
              </a:spcBef>
              <a:defRPr sz="96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3pPr>
            <a:lvl4pPr marL="3048000" indent="-1219200" defTabSz="2438337">
              <a:lnSpc>
                <a:spcPct val="100000"/>
              </a:lnSpc>
              <a:spcBef>
                <a:spcPts val="0"/>
              </a:spcBef>
              <a:defRPr sz="96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4pPr>
            <a:lvl5pPr marL="3657600" indent="-1219200" defTabSz="2438337">
              <a:lnSpc>
                <a:spcPct val="100000"/>
              </a:lnSpc>
              <a:spcBef>
                <a:spcPts val="0"/>
              </a:spcBef>
              <a:defRPr sz="96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defTabSz="584200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bg>
      <p:bgPr>
        <a:solidFill>
          <a:srgbClr val="FF45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3444" y="12219875"/>
            <a:ext cx="5552003" cy="777198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104775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7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6" name="Уровень текста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10477500" cy="8256014"/>
          </a:xfrm>
          <a:prstGeom prst="rect">
            <a:avLst/>
          </a:prstGeom>
        </p:spPr>
        <p:txBody>
          <a:bodyPr numCol="1" spcCol="38100"/>
          <a:lstStyle>
            <a:lvl1pPr marL="1219200" indent="-1219200" defTabSz="2438337">
              <a:lnSpc>
                <a:spcPct val="100000"/>
              </a:lnSpc>
              <a:spcBef>
                <a:spcPts val="0"/>
              </a:spcBef>
              <a:defRPr sz="96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1pPr>
          </a:lstStyle>
          <a:p>
            <a:r>
              <a:t>Текст пункта на слайде</a:t>
            </a:r>
          </a:p>
        </p:txBody>
      </p:sp>
      <p:sp>
        <p:nvSpPr>
          <p:cNvPr id="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defTabSz="584200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45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3444" y="12219875"/>
            <a:ext cx="5552003" cy="777198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76401" y="730257"/>
            <a:ext cx="21031203" cy="2651127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</a:lvl1pPr>
          </a:lstStyle>
          <a:p>
            <a:r>
              <a:t>Текст заголовка</a:t>
            </a:r>
          </a:p>
        </p:txBody>
      </p:sp>
      <p:sp>
        <p:nvSpPr>
          <p:cNvPr id="8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76400" y="3651250"/>
            <a:ext cx="10363201" cy="8702676"/>
          </a:xfrm>
          <a:prstGeom prst="rect">
            <a:avLst/>
          </a:prstGeom>
        </p:spPr>
        <p:txBody>
          <a:bodyPr lIns="45699" tIns="45699" rIns="45699" bIns="45699" numCol="1" spcCol="38100"/>
          <a:lstStyle>
            <a:lvl1pPr marL="782985" indent="-587239" defTabSz="2438337">
              <a:spcBef>
                <a:spcPts val="1400"/>
              </a:spcBef>
              <a:buClr>
                <a:srgbClr val="BAFFF0"/>
              </a:buClr>
              <a:buSzPts val="9600"/>
              <a:defRPr sz="96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1pPr>
            <a:lvl2pPr marL="1565974" indent="-587238" defTabSz="2438337">
              <a:spcBef>
                <a:spcPts val="1400"/>
              </a:spcBef>
              <a:buClr>
                <a:srgbClr val="BAFFF0"/>
              </a:buClr>
              <a:buSzPts val="9600"/>
              <a:defRPr sz="96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2pPr>
            <a:lvl3pPr marL="2348961" indent="-587238" defTabSz="2438337">
              <a:spcBef>
                <a:spcPts val="1400"/>
              </a:spcBef>
              <a:buClr>
                <a:srgbClr val="BAFFF0"/>
              </a:buClr>
              <a:buSzPts val="9600"/>
              <a:defRPr sz="96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3pPr>
            <a:lvl4pPr marL="3131947" indent="-587238" defTabSz="2438337">
              <a:spcBef>
                <a:spcPts val="1400"/>
              </a:spcBef>
              <a:buClr>
                <a:srgbClr val="BAFFF0"/>
              </a:buClr>
              <a:buSzPts val="9600"/>
              <a:defRPr sz="96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4pPr>
            <a:lvl5pPr marL="3914935" indent="-587238" defTabSz="2438337">
              <a:spcBef>
                <a:spcPts val="1400"/>
              </a:spcBef>
              <a:buClr>
                <a:srgbClr val="BAFFF0"/>
              </a:buClr>
              <a:buSzPts val="9600"/>
              <a:defRPr sz="96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7" name="Google Shape;198;g5e777a0629_14_25"/>
          <p:cNvSpPr txBox="1">
            <a:spLocks noGrp="1"/>
          </p:cNvSpPr>
          <p:nvPr>
            <p:ph type="body" sz="half" idx="21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</p:spPr>
        <p:txBody>
          <a:bodyPr lIns="45699" tIns="45699" rIns="45699" bIns="45699" numCol="1" spcCol="38100"/>
          <a:lstStyle/>
          <a:p>
            <a:pPr marL="782985" indent="-587239" defTabSz="2438337">
              <a:spcBef>
                <a:spcPts val="1400"/>
              </a:spcBef>
              <a:buClr>
                <a:srgbClr val="BAFFF0"/>
              </a:buClr>
              <a:buSzPts val="9600"/>
              <a:defRPr sz="96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pPr>
            <a:endParaRPr/>
          </a:p>
        </p:txBody>
      </p:sp>
      <p:sp>
        <p:nvSpPr>
          <p:cNvPr id="8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384646" y="12922606"/>
            <a:ext cx="322953" cy="310451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 defTabSz="584200"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e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301832" y="799658"/>
            <a:ext cx="9379201" cy="366704"/>
          </a:xfrm>
          <a:prstGeom prst="rect">
            <a:avLst/>
          </a:prstGeom>
        </p:spPr>
        <p:txBody>
          <a:bodyPr lIns="19050" tIns="19050" rIns="19050" bIns="19050" numCol="1" spcCol="38100"/>
          <a:lstStyle>
            <a:lvl1pPr indent="0" defTabSz="2438337">
              <a:lnSpc>
                <a:spcPct val="100000"/>
              </a:lnSpc>
              <a:spcBef>
                <a:spcPts val="0"/>
              </a:spcBef>
              <a:buSzTx/>
              <a:buNone/>
              <a:defRPr sz="21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1pPr>
            <a:lvl2pPr marL="1856339" indent="-162985" defTabSz="2438337">
              <a:lnSpc>
                <a:spcPct val="100000"/>
              </a:lnSpc>
              <a:spcBef>
                <a:spcPts val="0"/>
              </a:spcBef>
              <a:buSzPts val="2100"/>
              <a:defRPr sz="21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2pPr>
            <a:lvl3pPr marL="3075555" indent="-162985" defTabSz="2438337">
              <a:lnSpc>
                <a:spcPct val="100000"/>
              </a:lnSpc>
              <a:spcBef>
                <a:spcPts val="0"/>
              </a:spcBef>
              <a:buSzPts val="2100"/>
              <a:defRPr sz="21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3pPr>
            <a:lvl4pPr marL="4294770" indent="-162985" defTabSz="2438337">
              <a:lnSpc>
                <a:spcPct val="100000"/>
              </a:lnSpc>
              <a:spcBef>
                <a:spcPts val="0"/>
              </a:spcBef>
              <a:buSzPts val="2100"/>
              <a:defRPr sz="21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4pPr>
            <a:lvl5pPr marL="5513985" indent="-162985" defTabSz="2438337">
              <a:lnSpc>
                <a:spcPct val="100000"/>
              </a:lnSpc>
              <a:spcBef>
                <a:spcPts val="0"/>
              </a:spcBef>
              <a:buSzPts val="2100"/>
              <a:defRPr sz="21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Google Shape;65;p16"/>
          <p:cNvSpPr txBox="1">
            <a:spLocks noGrp="1"/>
          </p:cNvSpPr>
          <p:nvPr>
            <p:ph type="body" sz="quarter" idx="21"/>
          </p:nvPr>
        </p:nvSpPr>
        <p:spPr>
          <a:xfrm>
            <a:off x="21926495" y="799658"/>
            <a:ext cx="1678401" cy="366704"/>
          </a:xfrm>
          <a:prstGeom prst="rect">
            <a:avLst/>
          </a:prstGeom>
        </p:spPr>
        <p:txBody>
          <a:bodyPr lIns="19050" tIns="19050" rIns="19050" bIns="19050" numCol="1" spcCol="38100"/>
          <a:lstStyle/>
          <a:p>
            <a:pPr indent="0" algn="r" defTabSz="2438337">
              <a:lnSpc>
                <a:spcPct val="100000"/>
              </a:lnSpc>
              <a:spcBef>
                <a:spcPts val="0"/>
              </a:spcBef>
              <a:buSzTx/>
              <a:buNone/>
              <a:defRPr sz="2100"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pPr>
            <a:endParaRPr/>
          </a:p>
        </p:txBody>
      </p:sp>
      <p:pic>
        <p:nvPicPr>
          <p:cNvPr id="97" name="Google Shape;66;p16" descr="Google Shape;66;p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30" y="865334"/>
            <a:ext cx="1874111" cy="262350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Google Shape;67;p16"/>
          <p:cNvSpPr txBox="1">
            <a:spLocks noGrp="1"/>
          </p:cNvSpPr>
          <p:nvPr>
            <p:ph type="body" sz="quarter" idx="22"/>
          </p:nvPr>
        </p:nvSpPr>
        <p:spPr>
          <a:xfrm>
            <a:off x="816748" y="2710764"/>
            <a:ext cx="11308802" cy="1515801"/>
          </a:xfrm>
          <a:prstGeom prst="rect">
            <a:avLst/>
          </a:prstGeom>
        </p:spPr>
        <p:txBody>
          <a:bodyPr lIns="19050" tIns="19050" rIns="19050" bIns="19050" numCol="1" spcCol="38100"/>
          <a:lstStyle/>
          <a:p>
            <a:pPr marL="1158254" indent="-707822" defTabSz="2316421">
              <a:lnSpc>
                <a:spcPct val="100000"/>
              </a:lnSpc>
              <a:spcBef>
                <a:spcPts val="0"/>
              </a:spcBef>
              <a:buClr>
                <a:srgbClr val="FF456D"/>
              </a:buClr>
              <a:buSzPts val="9100"/>
              <a:defRPr sz="912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pPr>
            <a:endParaRPr/>
          </a:p>
        </p:txBody>
      </p:sp>
      <p:sp>
        <p:nvSpPr>
          <p:cNvPr id="99" name="Google Shape;68;p16"/>
          <p:cNvSpPr txBox="1">
            <a:spLocks noGrp="1"/>
          </p:cNvSpPr>
          <p:nvPr>
            <p:ph type="body" sz="half" idx="23"/>
          </p:nvPr>
        </p:nvSpPr>
        <p:spPr>
          <a:xfrm>
            <a:off x="826391" y="6813060"/>
            <a:ext cx="22731202" cy="3660000"/>
          </a:xfrm>
          <a:prstGeom prst="rect">
            <a:avLst/>
          </a:prstGeom>
        </p:spPr>
        <p:txBody>
          <a:bodyPr lIns="19050" tIns="19050" rIns="19050" bIns="19050" numCol="1" spcCol="38100"/>
          <a:lstStyle/>
          <a:p>
            <a:pPr marL="1219214" indent="-745075" defTabSz="2438337">
              <a:lnSpc>
                <a:spcPct val="100000"/>
              </a:lnSpc>
              <a:spcBef>
                <a:spcPts val="0"/>
              </a:spcBef>
              <a:buClr>
                <a:srgbClr val="FF456D"/>
              </a:buClr>
              <a:buSzPts val="9600"/>
              <a:defRPr sz="9600">
                <a:solidFill>
                  <a:srgbClr val="FF456D"/>
                </a:solidFill>
                <a:latin typeface="Euclid Circular A Medium"/>
                <a:ea typeface="Euclid Circular A Medium"/>
                <a:cs typeface="Euclid Circular A Medium"/>
                <a:sym typeface="Euclid Circular A Medium"/>
              </a:defRPr>
            </a:pPr>
            <a:endParaRPr/>
          </a:p>
        </p:txBody>
      </p:sp>
      <p:sp>
        <p:nvSpPr>
          <p:cNvPr id="10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33397" y="13159503"/>
            <a:ext cx="305005" cy="311100"/>
          </a:xfrm>
          <a:prstGeom prst="rect">
            <a:avLst/>
          </a:prstGeom>
        </p:spPr>
        <p:txBody>
          <a:bodyPr lIns="19050" tIns="19050" rIns="19050" bIns="19050"/>
          <a:lstStyle>
            <a:lvl1pPr defTabSz="584200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3" y="4248506"/>
            <a:ext cx="21971001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503" y="13081002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6">
              <a:defRPr sz="1800">
                <a:solidFill>
                  <a:srgbClr val="FF456D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заголовка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1" r:id="rId11"/>
    <p:sldLayoutId id="2147483662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7" r:id="rId25"/>
    <p:sldLayoutId id="2147483678" r:id="rId26"/>
    <p:sldLayoutId id="2147483676" r:id="rId27"/>
    <p:sldLayoutId id="2147483679" r:id="rId28"/>
  </p:sldLayoutIdLst>
  <p:transition spd="med"/>
  <p:txStyles>
    <p:titleStyle>
      <a:lvl1pPr marL="0" marR="0" indent="0" algn="l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solidFill>
            <a:srgbClr val="FF456D"/>
          </a:solidFill>
          <a:uFillTx/>
          <a:latin typeface="Euclid Circular A Medium"/>
          <a:ea typeface="Euclid Circular A Medium"/>
          <a:cs typeface="Euclid Circular A Medium"/>
          <a:sym typeface="Euclid Circular A Medium"/>
        </a:defRPr>
      </a:lvl1pPr>
      <a:lvl2pPr marL="0" marR="0" indent="0" algn="l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solidFill>
            <a:srgbClr val="FF456D"/>
          </a:solidFill>
          <a:uFillTx/>
          <a:latin typeface="Euclid Circular A Medium"/>
          <a:ea typeface="Euclid Circular A Medium"/>
          <a:cs typeface="Euclid Circular A Medium"/>
          <a:sym typeface="Euclid Circular A Medium"/>
        </a:defRPr>
      </a:lvl2pPr>
      <a:lvl3pPr marL="0" marR="0" indent="0" algn="l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solidFill>
            <a:srgbClr val="FF456D"/>
          </a:solidFill>
          <a:uFillTx/>
          <a:latin typeface="Euclid Circular A Medium"/>
          <a:ea typeface="Euclid Circular A Medium"/>
          <a:cs typeface="Euclid Circular A Medium"/>
          <a:sym typeface="Euclid Circular A Medium"/>
        </a:defRPr>
      </a:lvl3pPr>
      <a:lvl4pPr marL="0" marR="0" indent="0" algn="l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solidFill>
            <a:srgbClr val="FF456D"/>
          </a:solidFill>
          <a:uFillTx/>
          <a:latin typeface="Euclid Circular A Medium"/>
          <a:ea typeface="Euclid Circular A Medium"/>
          <a:cs typeface="Euclid Circular A Medium"/>
          <a:sym typeface="Euclid Circular A Medium"/>
        </a:defRPr>
      </a:lvl4pPr>
      <a:lvl5pPr marL="0" marR="0" indent="0" algn="l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solidFill>
            <a:srgbClr val="FF456D"/>
          </a:solidFill>
          <a:uFillTx/>
          <a:latin typeface="Euclid Circular A Medium"/>
          <a:ea typeface="Euclid Circular A Medium"/>
          <a:cs typeface="Euclid Circular A Medium"/>
          <a:sym typeface="Euclid Circular A Medium"/>
        </a:defRPr>
      </a:lvl5pPr>
      <a:lvl6pPr marL="0" marR="0" indent="0" algn="l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solidFill>
            <a:srgbClr val="FF456D"/>
          </a:solidFill>
          <a:uFillTx/>
          <a:latin typeface="Euclid Circular A Medium"/>
          <a:ea typeface="Euclid Circular A Medium"/>
          <a:cs typeface="Euclid Circular A Medium"/>
          <a:sym typeface="Euclid Circular A Medium"/>
        </a:defRPr>
      </a:lvl6pPr>
      <a:lvl7pPr marL="0" marR="0" indent="0" algn="l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solidFill>
            <a:srgbClr val="FF456D"/>
          </a:solidFill>
          <a:uFillTx/>
          <a:latin typeface="Euclid Circular A Medium"/>
          <a:ea typeface="Euclid Circular A Medium"/>
          <a:cs typeface="Euclid Circular A Medium"/>
          <a:sym typeface="Euclid Circular A Medium"/>
        </a:defRPr>
      </a:lvl7pPr>
      <a:lvl8pPr marL="0" marR="0" indent="0" algn="l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solidFill>
            <a:srgbClr val="FF456D"/>
          </a:solidFill>
          <a:uFillTx/>
          <a:latin typeface="Euclid Circular A Medium"/>
          <a:ea typeface="Euclid Circular A Medium"/>
          <a:cs typeface="Euclid Circular A Medium"/>
          <a:sym typeface="Euclid Circular A Medium"/>
        </a:defRPr>
      </a:lvl8pPr>
      <a:lvl9pPr marL="0" marR="0" indent="0" algn="l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solidFill>
            <a:srgbClr val="FF456D"/>
          </a:solidFill>
          <a:uFillTx/>
          <a:latin typeface="Euclid Circular A Medium"/>
          <a:ea typeface="Euclid Circular A Medium"/>
          <a:cs typeface="Euclid Circular A Medium"/>
          <a:sym typeface="Euclid Circular A Medium"/>
        </a:defRPr>
      </a:lvl9pPr>
    </p:titleStyle>
    <p:bodyStyle>
      <a:lvl1pPr marL="609607" marR="0" indent="-609607" algn="l" defTabSz="243836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15" marR="0" indent="-609607" algn="l" defTabSz="243836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23" marR="0" indent="-609607" algn="l" defTabSz="243836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30" marR="0" indent="-609607" algn="l" defTabSz="243836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37" marR="0" indent="-609607" algn="l" defTabSz="243836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46" marR="0" indent="-609607" algn="l" defTabSz="243836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53" marR="0" indent="-609608" algn="l" defTabSz="243836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60" marR="0" indent="-609608" algn="l" defTabSz="243836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68" marR="0" indent="-609608" algn="l" defTabSz="243836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DSC06667.jpg" descr="DSC06667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1000"/>
                    </a14:imgEffect>
                  </a14:imgLayer>
                </a14:imgProps>
              </a:ext>
            </a:extLst>
          </a:blip>
          <a:srcRect t="31304" r="285" b="31304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Google Shape;122;p23"/>
          <p:cNvSpPr txBox="1"/>
          <p:nvPr/>
        </p:nvSpPr>
        <p:spPr>
          <a:xfrm>
            <a:off x="10298113" y="5810955"/>
            <a:ext cx="13558837" cy="599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114000"/>
              </a:lnSpc>
              <a:buClr>
                <a:srgbClr val="FF456D"/>
              </a:buClr>
              <a:defRPr sz="3700">
                <a:solidFill>
                  <a:srgbClr val="000000"/>
                </a:solidFill>
              </a:defRPr>
            </a:lvl1pPr>
          </a:lstStyle>
          <a:p>
            <a:r>
              <a:rPr lang="ru-RU" sz="7400" spc="-150" dirty="0">
                <a:solidFill>
                  <a:schemeClr val="bg1"/>
                </a:solidFill>
              </a:rPr>
              <a:t>д</a:t>
            </a:r>
            <a:r>
              <a:rPr sz="7400" spc="-150" dirty="0" err="1">
                <a:solidFill>
                  <a:schemeClr val="bg1"/>
                </a:solidFill>
              </a:rPr>
              <a:t>оставить</a:t>
            </a:r>
            <a:r>
              <a:rPr sz="7400" spc="-150" dirty="0">
                <a:solidFill>
                  <a:schemeClr val="bg1"/>
                </a:solidFill>
              </a:rPr>
              <a:t> </a:t>
            </a:r>
            <a:r>
              <a:rPr sz="7400" spc="-150" dirty="0" err="1">
                <a:solidFill>
                  <a:schemeClr val="bg1"/>
                </a:solidFill>
              </a:rPr>
              <a:t>за</a:t>
            </a:r>
            <a:r>
              <a:rPr sz="7400" spc="-150" dirty="0">
                <a:solidFill>
                  <a:schemeClr val="bg1"/>
                </a:solidFill>
              </a:rPr>
              <a:t> 15 </a:t>
            </a:r>
            <a:r>
              <a:rPr sz="7400" spc="-150" dirty="0" err="1">
                <a:solidFill>
                  <a:schemeClr val="bg1"/>
                </a:solidFill>
              </a:rPr>
              <a:t>минут</a:t>
            </a:r>
            <a:r>
              <a:rPr sz="7400" spc="-150" dirty="0">
                <a:solidFill>
                  <a:schemeClr val="bg1"/>
                </a:solidFill>
              </a:rPr>
              <a:t>, </a:t>
            </a:r>
            <a:br>
              <a:rPr lang="ru-RU" sz="7400" spc="-150" dirty="0">
                <a:solidFill>
                  <a:schemeClr val="bg1"/>
                </a:solidFill>
              </a:rPr>
            </a:br>
            <a:r>
              <a:rPr sz="7400" spc="-150" dirty="0" err="1">
                <a:solidFill>
                  <a:schemeClr val="bg1"/>
                </a:solidFill>
              </a:rPr>
              <a:t>так</a:t>
            </a:r>
            <a:r>
              <a:rPr lang="en-US" sz="7400" spc="-150" dirty="0">
                <a:solidFill>
                  <a:schemeClr val="bg1"/>
                </a:solidFill>
              </a:rPr>
              <a:t>, </a:t>
            </a:r>
            <a:r>
              <a:rPr sz="7400" spc="-150" dirty="0" err="1">
                <a:solidFill>
                  <a:schemeClr val="bg1"/>
                </a:solidFill>
              </a:rPr>
              <a:t>чтобы</a:t>
            </a:r>
            <a:r>
              <a:rPr sz="7400" spc="-150" dirty="0">
                <a:solidFill>
                  <a:schemeClr val="bg1"/>
                </a:solidFill>
              </a:rPr>
              <a:t> </a:t>
            </a:r>
            <a:r>
              <a:rPr sz="7400" spc="-150" dirty="0" err="1">
                <a:solidFill>
                  <a:schemeClr val="bg1"/>
                </a:solidFill>
              </a:rPr>
              <a:t>пользователь</a:t>
            </a:r>
            <a:br>
              <a:rPr lang="ru-RU" sz="7400" spc="-150" dirty="0">
                <a:solidFill>
                  <a:schemeClr val="bg1"/>
                </a:solidFill>
              </a:rPr>
            </a:br>
            <a:r>
              <a:rPr sz="7400" spc="-150" dirty="0" err="1">
                <a:solidFill>
                  <a:schemeClr val="bg1"/>
                </a:solidFill>
              </a:rPr>
              <a:t>не</a:t>
            </a:r>
            <a:r>
              <a:rPr sz="7400" spc="-150" dirty="0">
                <a:solidFill>
                  <a:schemeClr val="bg1"/>
                </a:solidFill>
              </a:rPr>
              <a:t> </a:t>
            </a:r>
            <a:r>
              <a:rPr sz="7400" spc="-150" dirty="0" err="1">
                <a:solidFill>
                  <a:schemeClr val="bg1"/>
                </a:solidFill>
              </a:rPr>
              <a:t>почувствовал</a:t>
            </a:r>
            <a:r>
              <a:rPr sz="7400" spc="-150" dirty="0">
                <a:solidFill>
                  <a:schemeClr val="bg1"/>
                </a:solidFill>
              </a:rPr>
              <a:t> </a:t>
            </a:r>
            <a:r>
              <a:rPr sz="7400" spc="-150" dirty="0" err="1">
                <a:solidFill>
                  <a:schemeClr val="bg1"/>
                </a:solidFill>
              </a:rPr>
              <a:t>время</a:t>
            </a:r>
            <a:br>
              <a:rPr lang="ru-RU" sz="7400" spc="-150" dirty="0">
                <a:solidFill>
                  <a:schemeClr val="bg1"/>
                </a:solidFill>
              </a:rPr>
            </a:br>
            <a:r>
              <a:rPr sz="7400" spc="-150" dirty="0" err="1">
                <a:solidFill>
                  <a:schemeClr val="bg1"/>
                </a:solidFill>
              </a:rPr>
              <a:t>между</a:t>
            </a:r>
            <a:r>
              <a:rPr sz="7400" spc="-150" dirty="0">
                <a:solidFill>
                  <a:schemeClr val="bg1"/>
                </a:solidFill>
              </a:rPr>
              <a:t> </a:t>
            </a:r>
            <a:r>
              <a:rPr sz="7400" spc="-150" dirty="0" err="1">
                <a:solidFill>
                  <a:schemeClr val="bg1"/>
                </a:solidFill>
              </a:rPr>
              <a:t>заказом</a:t>
            </a:r>
            <a:r>
              <a:rPr sz="7400" spc="-150" dirty="0">
                <a:solidFill>
                  <a:schemeClr val="bg1"/>
                </a:solidFill>
              </a:rPr>
              <a:t> </a:t>
            </a:r>
            <a:r>
              <a:rPr sz="7400" spc="-150" dirty="0" err="1">
                <a:solidFill>
                  <a:schemeClr val="bg1"/>
                </a:solidFill>
              </a:rPr>
              <a:t>и</a:t>
            </a:r>
            <a:r>
              <a:rPr sz="7400" spc="-150" dirty="0">
                <a:solidFill>
                  <a:schemeClr val="bg1"/>
                </a:solidFill>
              </a:rPr>
              <a:t> </a:t>
            </a:r>
            <a:r>
              <a:rPr sz="7400" spc="-150" dirty="0" err="1">
                <a:solidFill>
                  <a:schemeClr val="bg1"/>
                </a:solidFill>
              </a:rPr>
              <a:t>получением</a:t>
            </a:r>
            <a:r>
              <a:rPr sz="7400" spc="-15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172198-EFA0-374E-A544-10101369A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899" y="228178"/>
            <a:ext cx="9846379" cy="336634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24A24-C399-3144-AA28-9FF57532AC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85741" y="12552730"/>
            <a:ext cx="102657" cy="71814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84" name="Овал 183">
            <a:extLst>
              <a:ext uri="{FF2B5EF4-FFF2-40B4-BE49-F238E27FC236}">
                <a16:creationId xmlns:a16="http://schemas.microsoft.com/office/drawing/2014/main" id="{DA3C4AB0-2B3B-9340-AFA5-D5D8A9C85FF8}"/>
              </a:ext>
            </a:extLst>
          </p:cNvPr>
          <p:cNvSpPr/>
          <p:nvPr/>
        </p:nvSpPr>
        <p:spPr>
          <a:xfrm>
            <a:off x="3285873" y="11677124"/>
            <a:ext cx="788301" cy="788838"/>
          </a:xfrm>
          <a:prstGeom prst="ellipse">
            <a:avLst/>
          </a:prstGeom>
          <a:solidFill>
            <a:srgbClr val="3B3B3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ru-RU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5" name="Прямоугольник 184">
            <a:extLst>
              <a:ext uri="{FF2B5EF4-FFF2-40B4-BE49-F238E27FC236}">
                <a16:creationId xmlns:a16="http://schemas.microsoft.com/office/drawing/2014/main" id="{52E40A7A-E8C2-FD48-A9CB-577F34F6A998}"/>
              </a:ext>
            </a:extLst>
          </p:cNvPr>
          <p:cNvSpPr/>
          <p:nvPr/>
        </p:nvSpPr>
        <p:spPr>
          <a:xfrm>
            <a:off x="3176447" y="11663681"/>
            <a:ext cx="980065" cy="784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Euclid Circular A" panose="020B0504000000000000" pitchFamily="34" charset="0"/>
                <a:ea typeface="Euclid Circular A" panose="020B0504000000000000" pitchFamily="34" charset="0"/>
              </a:rPr>
              <a:t>1</a:t>
            </a:r>
            <a:endParaRPr lang="ru-RU" sz="4800" dirty="0">
              <a:solidFill>
                <a:srgbClr val="FFFFFF"/>
              </a:solidFill>
              <a:latin typeface="Euclid Circular A" panose="020B0504000000000000" pitchFamily="34" charset="0"/>
              <a:ea typeface="Euclid Circular A" panose="020B0504000000000000" pitchFamily="34" charset="0"/>
            </a:endParaRPr>
          </a:p>
        </p:txBody>
      </p:sp>
      <p:cxnSp>
        <p:nvCxnSpPr>
          <p:cNvPr id="187" name="Прямая соединительная линия 186">
            <a:extLst>
              <a:ext uri="{FF2B5EF4-FFF2-40B4-BE49-F238E27FC236}">
                <a16:creationId xmlns:a16="http://schemas.microsoft.com/office/drawing/2014/main" id="{11719E2A-C02A-DC42-BD9F-4B8FF3C3BF6D}"/>
              </a:ext>
            </a:extLst>
          </p:cNvPr>
          <p:cNvCxnSpPr>
            <a:cxnSpLocks/>
          </p:cNvCxnSpPr>
          <p:nvPr/>
        </p:nvCxnSpPr>
        <p:spPr>
          <a:xfrm>
            <a:off x="16345105" y="2034540"/>
            <a:ext cx="0" cy="11130494"/>
          </a:xfrm>
          <a:prstGeom prst="line">
            <a:avLst/>
          </a:prstGeom>
          <a:noFill/>
          <a:ln w="6350" cap="flat">
            <a:solidFill>
              <a:srgbClr val="3B3B3B"/>
            </a:solidFill>
            <a:prstDash val="lg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8" name="Овал 187">
            <a:extLst>
              <a:ext uri="{FF2B5EF4-FFF2-40B4-BE49-F238E27FC236}">
                <a16:creationId xmlns:a16="http://schemas.microsoft.com/office/drawing/2014/main" id="{F434F81B-BAD7-5140-B373-6C76E6BFBB7C}"/>
              </a:ext>
            </a:extLst>
          </p:cNvPr>
          <p:cNvSpPr/>
          <p:nvPr/>
        </p:nvSpPr>
        <p:spPr>
          <a:xfrm>
            <a:off x="9848149" y="11677124"/>
            <a:ext cx="788301" cy="788838"/>
          </a:xfrm>
          <a:prstGeom prst="ellipse">
            <a:avLst/>
          </a:prstGeom>
          <a:solidFill>
            <a:srgbClr val="3B3B3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ru-RU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9" name="Прямоугольник 188">
            <a:extLst>
              <a:ext uri="{FF2B5EF4-FFF2-40B4-BE49-F238E27FC236}">
                <a16:creationId xmlns:a16="http://schemas.microsoft.com/office/drawing/2014/main" id="{F55E8A0C-8BB8-E24B-9596-00291299616D}"/>
              </a:ext>
            </a:extLst>
          </p:cNvPr>
          <p:cNvSpPr/>
          <p:nvPr/>
        </p:nvSpPr>
        <p:spPr>
          <a:xfrm>
            <a:off x="9738722" y="11663681"/>
            <a:ext cx="980065" cy="784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rgbClr val="FFFFFF"/>
                </a:solidFill>
                <a:latin typeface="Euclid Circular A" panose="020B0504000000000000" pitchFamily="34" charset="0"/>
                <a:ea typeface="Euclid Circular A" panose="020B0504000000000000" pitchFamily="34" charset="0"/>
              </a:rPr>
              <a:t>2</a:t>
            </a:r>
          </a:p>
        </p:txBody>
      </p:sp>
      <p:sp>
        <p:nvSpPr>
          <p:cNvPr id="190" name="Овал 189">
            <a:extLst>
              <a:ext uri="{FF2B5EF4-FFF2-40B4-BE49-F238E27FC236}">
                <a16:creationId xmlns:a16="http://schemas.microsoft.com/office/drawing/2014/main" id="{8EE41305-BD24-AB42-8683-B5CE39FF3604}"/>
              </a:ext>
            </a:extLst>
          </p:cNvPr>
          <p:cNvSpPr/>
          <p:nvPr/>
        </p:nvSpPr>
        <p:spPr>
          <a:xfrm>
            <a:off x="16546150" y="11677124"/>
            <a:ext cx="788301" cy="788838"/>
          </a:xfrm>
          <a:prstGeom prst="ellipse">
            <a:avLst/>
          </a:prstGeom>
          <a:solidFill>
            <a:srgbClr val="3B3B3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ru-RU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1" name="Прямоугольник 190">
            <a:extLst>
              <a:ext uri="{FF2B5EF4-FFF2-40B4-BE49-F238E27FC236}">
                <a16:creationId xmlns:a16="http://schemas.microsoft.com/office/drawing/2014/main" id="{108CF218-6B10-3B47-8F85-11360820B425}"/>
              </a:ext>
            </a:extLst>
          </p:cNvPr>
          <p:cNvSpPr/>
          <p:nvPr/>
        </p:nvSpPr>
        <p:spPr>
          <a:xfrm>
            <a:off x="16436723" y="11663680"/>
            <a:ext cx="980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solidFill>
                  <a:srgbClr val="FFFFFF"/>
                </a:solidFill>
                <a:latin typeface="Euclid Circular A" panose="020B0504000000000000" pitchFamily="34" charset="0"/>
                <a:ea typeface="Euclid Circular A" panose="020B0504000000000000" pitchFamily="34" charset="0"/>
              </a:rPr>
              <a:t>3</a:t>
            </a:r>
            <a:endParaRPr lang="ru-RU" sz="4800" dirty="0">
              <a:solidFill>
                <a:srgbClr val="FFFFFF"/>
              </a:solidFill>
              <a:latin typeface="Euclid Circular A" panose="020B0504000000000000" pitchFamily="34" charset="0"/>
              <a:ea typeface="Euclid Circular A" panose="020B0504000000000000" pitchFamily="34" charset="0"/>
            </a:endParaRPr>
          </a:p>
        </p:txBody>
      </p:sp>
      <p:sp>
        <p:nvSpPr>
          <p:cNvPr id="192" name="Прямоугольник 191">
            <a:extLst>
              <a:ext uri="{FF2B5EF4-FFF2-40B4-BE49-F238E27FC236}">
                <a16:creationId xmlns:a16="http://schemas.microsoft.com/office/drawing/2014/main" id="{5FA395F7-DEA3-9C45-8294-C0B6BAEE0816}"/>
              </a:ext>
            </a:extLst>
          </p:cNvPr>
          <p:cNvSpPr/>
          <p:nvPr/>
        </p:nvSpPr>
        <p:spPr>
          <a:xfrm>
            <a:off x="2974975" y="553231"/>
            <a:ext cx="9584675" cy="691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800" b="1" dirty="0">
                <a:solidFill>
                  <a:srgbClr val="FF456D"/>
                </a:solidFill>
                <a:latin typeface="Euclid Circular A SemiBold" panose="020B0504000000000000" pitchFamily="34" charset="0"/>
                <a:ea typeface="Euclid Circular A SemiBold" panose="020B0504000000000000" pitchFamily="34" charset="0"/>
              </a:rPr>
              <a:t>Как мы доставляем товары</a:t>
            </a:r>
          </a:p>
        </p:txBody>
      </p:sp>
      <p:cxnSp>
        <p:nvCxnSpPr>
          <p:cNvPr id="193" name="Прямая соединительная линия 192">
            <a:extLst>
              <a:ext uri="{FF2B5EF4-FFF2-40B4-BE49-F238E27FC236}">
                <a16:creationId xmlns:a16="http://schemas.microsoft.com/office/drawing/2014/main" id="{F68654A0-1E4E-3944-8CB6-B98C8BD5014C}"/>
              </a:ext>
            </a:extLst>
          </p:cNvPr>
          <p:cNvCxnSpPr>
            <a:cxnSpLocks/>
          </p:cNvCxnSpPr>
          <p:nvPr/>
        </p:nvCxnSpPr>
        <p:spPr>
          <a:xfrm>
            <a:off x="3121095" y="2034540"/>
            <a:ext cx="0" cy="11130494"/>
          </a:xfrm>
          <a:prstGeom prst="line">
            <a:avLst/>
          </a:prstGeom>
          <a:noFill/>
          <a:ln w="6350" cap="flat">
            <a:solidFill>
              <a:srgbClr val="3B3B3B"/>
            </a:solidFill>
            <a:prstDash val="lg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4" name="Прямая соединительная линия 193">
            <a:extLst>
              <a:ext uri="{FF2B5EF4-FFF2-40B4-BE49-F238E27FC236}">
                <a16:creationId xmlns:a16="http://schemas.microsoft.com/office/drawing/2014/main" id="{78294B9F-8A81-8E43-AB1F-AC8464BFF990}"/>
              </a:ext>
            </a:extLst>
          </p:cNvPr>
          <p:cNvCxnSpPr>
            <a:cxnSpLocks/>
          </p:cNvCxnSpPr>
          <p:nvPr/>
        </p:nvCxnSpPr>
        <p:spPr>
          <a:xfrm>
            <a:off x="9677936" y="2034540"/>
            <a:ext cx="0" cy="11130494"/>
          </a:xfrm>
          <a:prstGeom prst="line">
            <a:avLst/>
          </a:prstGeom>
          <a:noFill/>
          <a:ln w="6350" cap="flat">
            <a:solidFill>
              <a:srgbClr val="3B3B3B"/>
            </a:solidFill>
            <a:prstDash val="lg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A392742-233E-424D-B870-1FE15EFEE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3531566"/>
            <a:ext cx="20664000" cy="675869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7A9A402-A5DD-8841-9728-75F03C8BD7B9}"/>
              </a:ext>
            </a:extLst>
          </p:cNvPr>
          <p:cNvSpPr txBox="1"/>
          <p:nvPr/>
        </p:nvSpPr>
        <p:spPr>
          <a:xfrm>
            <a:off x="3373254" y="1913412"/>
            <a:ext cx="550631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solidFill>
                  <a:srgbClr val="FF456D"/>
                </a:solidFill>
              </a:rPr>
              <a:t>Поставщик доставляет товар на РЦ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FF456D"/>
              </a:solidFill>
              <a:effectLst/>
              <a:uFillTx/>
              <a:latin typeface="+mn-lt"/>
              <a:ea typeface="+mn-ea"/>
              <a:cs typeface="+mn-cs"/>
              <a:sym typeface="Euclid Circular A Medium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B6F37B-7DBA-8C4D-9F4F-1B81950ADA17}"/>
              </a:ext>
            </a:extLst>
          </p:cNvPr>
          <p:cNvSpPr txBox="1"/>
          <p:nvPr/>
        </p:nvSpPr>
        <p:spPr>
          <a:xfrm>
            <a:off x="9994411" y="1913412"/>
            <a:ext cx="213680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solidFill>
                  <a:srgbClr val="FF456D"/>
                </a:solidFill>
              </a:rPr>
              <a:t>Везём на </a:t>
            </a:r>
            <a:r>
              <a:rPr lang="ru-RU" sz="2400" dirty="0" err="1">
                <a:solidFill>
                  <a:srgbClr val="FF456D"/>
                </a:solidFill>
              </a:rPr>
              <a:t>Хаб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FF456D"/>
              </a:solidFill>
              <a:effectLst/>
              <a:uFillTx/>
              <a:latin typeface="+mn-lt"/>
              <a:ea typeface="+mn-ea"/>
              <a:cs typeface="+mn-cs"/>
              <a:sym typeface="Euclid Circular A Medium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E96E5A-B32D-C540-818D-1BBD9966D877}"/>
              </a:ext>
            </a:extLst>
          </p:cNvPr>
          <p:cNvSpPr txBox="1"/>
          <p:nvPr/>
        </p:nvSpPr>
        <p:spPr>
          <a:xfrm>
            <a:off x="20058327" y="1544080"/>
            <a:ext cx="392575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rgbClr val="FF456D"/>
                </a:solidFill>
                <a:effectLst/>
                <a:uFillTx/>
                <a:latin typeface="+mn-lt"/>
                <a:ea typeface="+mn-ea"/>
                <a:cs typeface="+mn-cs"/>
                <a:sym typeface="Euclid Circular A Medium"/>
              </a:rPr>
              <a:t>Последнюю милю курьеры-партнёры  доставляют 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rgbClr val="FF456D"/>
                </a:solidFill>
                <a:effectLst/>
                <a:uFillTx/>
                <a:latin typeface="+mn-lt"/>
                <a:ea typeface="+mn-ea"/>
                <a:cs typeface="+mn-cs"/>
                <a:sym typeface="Euclid Circular A Medium"/>
              </a:rPr>
              <a:t>пешком и на велосипедах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EB40C925-5FE8-4B4F-93B1-3C8C8E53339B}"/>
              </a:ext>
            </a:extLst>
          </p:cNvPr>
          <p:cNvCxnSpPr>
            <a:cxnSpLocks/>
          </p:cNvCxnSpPr>
          <p:nvPr/>
        </p:nvCxnSpPr>
        <p:spPr>
          <a:xfrm>
            <a:off x="19824848" y="2034540"/>
            <a:ext cx="0" cy="11130494"/>
          </a:xfrm>
          <a:prstGeom prst="line">
            <a:avLst/>
          </a:prstGeom>
          <a:noFill/>
          <a:ln w="6350" cap="flat">
            <a:solidFill>
              <a:srgbClr val="3B3B3B"/>
            </a:solidFill>
            <a:prstDash val="lg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Овал 27">
            <a:extLst>
              <a:ext uri="{FF2B5EF4-FFF2-40B4-BE49-F238E27FC236}">
                <a16:creationId xmlns:a16="http://schemas.microsoft.com/office/drawing/2014/main" id="{5338B063-4B03-7F4E-9250-CB063BCB6E3E}"/>
              </a:ext>
            </a:extLst>
          </p:cNvPr>
          <p:cNvSpPr/>
          <p:nvPr/>
        </p:nvSpPr>
        <p:spPr>
          <a:xfrm>
            <a:off x="19996857" y="11677124"/>
            <a:ext cx="788301" cy="788838"/>
          </a:xfrm>
          <a:prstGeom prst="ellipse">
            <a:avLst/>
          </a:prstGeom>
          <a:solidFill>
            <a:srgbClr val="3B3B3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ru-RU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E50E9E8-FEF0-3141-9950-ABF78030E897}"/>
              </a:ext>
            </a:extLst>
          </p:cNvPr>
          <p:cNvSpPr/>
          <p:nvPr/>
        </p:nvSpPr>
        <p:spPr>
          <a:xfrm>
            <a:off x="19887430" y="11663680"/>
            <a:ext cx="980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rgbClr val="FFFFFF"/>
                </a:solidFill>
                <a:latin typeface="Euclid Circular A" panose="020B0504000000000000" pitchFamily="34" charset="0"/>
                <a:ea typeface="Euclid Circular A" panose="020B0504000000000000" pitchFamily="34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D13F59-AE2B-1C4B-A188-C0C88B781173}"/>
              </a:ext>
            </a:extLst>
          </p:cNvPr>
          <p:cNvSpPr txBox="1"/>
          <p:nvPr/>
        </p:nvSpPr>
        <p:spPr>
          <a:xfrm>
            <a:off x="16584488" y="1913412"/>
            <a:ext cx="150361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 err="1">
                <a:ln>
                  <a:noFill/>
                </a:ln>
                <a:solidFill>
                  <a:srgbClr val="FF456D"/>
                </a:solidFill>
                <a:effectLst/>
                <a:uFillTx/>
                <a:latin typeface="+mn-lt"/>
                <a:ea typeface="+mn-ea"/>
                <a:cs typeface="+mn-cs"/>
                <a:sym typeface="Euclid Circular A Medium"/>
              </a:rPr>
              <a:t>Даркстор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FF456D"/>
              </a:solidFill>
              <a:effectLst/>
              <a:uFillTx/>
              <a:latin typeface="+mn-lt"/>
              <a:ea typeface="+mn-ea"/>
              <a:cs typeface="+mn-cs"/>
              <a:sym typeface="Euclid Circular A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2097473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велосипед, красны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1F56F17A-DDF5-D740-A39E-D3295AC961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83" y="2490951"/>
            <a:ext cx="6817721" cy="10228317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внутренний, библиотека, сцена&#10;&#10;Автоматически созданное описание">
            <a:extLst>
              <a:ext uri="{FF2B5EF4-FFF2-40B4-BE49-F238E27FC236}">
                <a16:creationId xmlns:a16="http://schemas.microsoft.com/office/drawing/2014/main" id="{40DA3919-48CE-5A45-B7DE-C1DE28ABA9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924" y="2490952"/>
            <a:ext cx="15342476" cy="1022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0615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24A24-C399-3144-AA28-9FF57532AC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4</a:t>
            </a:fld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5A42310-67C2-134E-8AC1-4EB1319AF8B5}"/>
              </a:ext>
            </a:extLst>
          </p:cNvPr>
          <p:cNvSpPr/>
          <p:nvPr/>
        </p:nvSpPr>
        <p:spPr>
          <a:xfrm>
            <a:off x="2963862" y="667667"/>
            <a:ext cx="200346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69">
              <a:defRPr/>
            </a:pPr>
            <a:r>
              <a:rPr lang="ru-RU" sz="4800" b="1" dirty="0">
                <a:solidFill>
                  <a:srgbClr val="272727"/>
                </a:solidFill>
                <a:latin typeface="Euclid Circular A Bold" panose="020B0504000000000000" pitchFamily="34" charset="0"/>
                <a:ea typeface="Euclid Circular A Bold" panose="020B0504000000000000" pitchFamily="34" charset="0"/>
              </a:rPr>
              <a:t>Самокат управляет </a:t>
            </a:r>
            <a:r>
              <a:rPr lang="en-US" sz="4800" b="1" dirty="0">
                <a:solidFill>
                  <a:srgbClr val="FF456D"/>
                </a:solidFill>
                <a:latin typeface="Euclid Circular A Bold" panose="020B0504000000000000" pitchFamily="34" charset="0"/>
                <a:ea typeface="Euclid Circular A Bold" panose="020B0504000000000000" pitchFamily="34" charset="0"/>
              </a:rPr>
              <a:t>1000</a:t>
            </a:r>
            <a:r>
              <a:rPr lang="ru-RU" sz="4800" b="1" dirty="0">
                <a:solidFill>
                  <a:srgbClr val="FF456D"/>
                </a:solidFill>
                <a:latin typeface="Euclid Circular A Bold" panose="020B0504000000000000" pitchFamily="34" charset="0"/>
                <a:ea typeface="Euclid Circular A Bold" panose="020B0504000000000000" pitchFamily="34" charset="0"/>
              </a:rPr>
              <a:t>+</a:t>
            </a:r>
            <a:r>
              <a:rPr lang="ru-RU" sz="4800" b="1" dirty="0">
                <a:solidFill>
                  <a:srgbClr val="272727"/>
                </a:solidFill>
                <a:latin typeface="Euclid Circular A Bold" panose="020B0504000000000000" pitchFamily="34" charset="0"/>
                <a:ea typeface="Euclid Circular A Bold" panose="020B0504000000000000" pitchFamily="34" charset="0"/>
              </a:rPr>
              <a:t> </a:t>
            </a:r>
            <a:r>
              <a:rPr lang="ru-RU" sz="4800" b="1" dirty="0" err="1">
                <a:solidFill>
                  <a:srgbClr val="272727"/>
                </a:solidFill>
                <a:latin typeface="Euclid Circular A Bold" panose="020B0504000000000000" pitchFamily="34" charset="0"/>
                <a:ea typeface="Euclid Circular A Bold" panose="020B0504000000000000" pitchFamily="34" charset="0"/>
              </a:rPr>
              <a:t>дарксторами</a:t>
            </a:r>
            <a:r>
              <a:rPr lang="ru-RU" sz="4800" b="1" dirty="0">
                <a:solidFill>
                  <a:srgbClr val="272727"/>
                </a:solidFill>
                <a:latin typeface="Euclid Circular A Bold" panose="020B0504000000000000" pitchFamily="34" charset="0"/>
                <a:ea typeface="Euclid Circular A Bold" panose="020B0504000000000000" pitchFamily="34" charset="0"/>
              </a:rPr>
              <a:t> в </a:t>
            </a:r>
            <a:r>
              <a:rPr lang="en-US" sz="4800" b="1" dirty="0">
                <a:solidFill>
                  <a:srgbClr val="FF456D"/>
                </a:solidFill>
                <a:latin typeface="Euclid Circular A Bold" panose="020B0504000000000000" pitchFamily="34" charset="0"/>
                <a:ea typeface="Euclid Circular A Bold" panose="020B0504000000000000" pitchFamily="34" charset="0"/>
              </a:rPr>
              <a:t>43</a:t>
            </a:r>
            <a:r>
              <a:rPr lang="ru-RU" sz="4800" b="1" dirty="0">
                <a:solidFill>
                  <a:srgbClr val="FF456D"/>
                </a:solidFill>
                <a:latin typeface="Euclid Circular A Bold" panose="020B0504000000000000" pitchFamily="34" charset="0"/>
                <a:ea typeface="Euclid Circular A Bold" panose="020B0504000000000000" pitchFamily="34" charset="0"/>
              </a:rPr>
              <a:t> городах </a:t>
            </a:r>
            <a:r>
              <a:rPr lang="ru-RU" sz="4800" b="1" dirty="0">
                <a:solidFill>
                  <a:srgbClr val="272727"/>
                </a:solidFill>
                <a:latin typeface="Euclid Circular A Bold" panose="020B0504000000000000" pitchFamily="34" charset="0"/>
                <a:ea typeface="Euclid Circular A Bold" panose="020B0504000000000000" pitchFamily="34" charset="0"/>
              </a:rPr>
              <a:t>с общим населением в </a:t>
            </a:r>
            <a:r>
              <a:rPr lang="en-US" sz="4800" b="1" dirty="0">
                <a:solidFill>
                  <a:srgbClr val="FF456D"/>
                </a:solidFill>
                <a:latin typeface="Euclid Circular A Bold" panose="020B0504000000000000" pitchFamily="34" charset="0"/>
                <a:ea typeface="Euclid Circular A Bold" panose="020B0504000000000000" pitchFamily="34" charset="0"/>
              </a:rPr>
              <a:t>50</a:t>
            </a:r>
            <a:r>
              <a:rPr lang="ru-RU" sz="4800" b="1" dirty="0">
                <a:solidFill>
                  <a:srgbClr val="FF456D"/>
                </a:solidFill>
                <a:latin typeface="Euclid Circular A Bold" panose="020B0504000000000000" pitchFamily="34" charset="0"/>
                <a:ea typeface="Euclid Circular A Bold" panose="020B0504000000000000" pitchFamily="34" charset="0"/>
              </a:rPr>
              <a:t>+ млн человек. </a:t>
            </a:r>
            <a:endParaRPr lang="ru-RU" sz="4800" b="1" dirty="0">
              <a:solidFill>
                <a:srgbClr val="272727"/>
              </a:solidFill>
              <a:latin typeface="Euclid Circular A Bold" panose="020B0504000000000000" pitchFamily="34" charset="0"/>
              <a:ea typeface="Euclid Circular A Bold" panose="020B0504000000000000" pitchFamily="34" charset="0"/>
            </a:endParaRPr>
          </a:p>
          <a:p>
            <a:pPr defTabSz="1219169">
              <a:defRPr/>
            </a:pPr>
            <a:r>
              <a:rPr lang="ru-RU" sz="4800" b="1" dirty="0">
                <a:solidFill>
                  <a:srgbClr val="272727"/>
                </a:solidFill>
                <a:latin typeface="Euclid Circular A Bold" panose="020B0504000000000000" pitchFamily="34" charset="0"/>
                <a:ea typeface="Euclid Circular A Bold" panose="020B0504000000000000" pitchFamily="34" charset="0"/>
              </a:rPr>
              <a:t>Единственный сервис, который вышел за пределы городов-</a:t>
            </a:r>
            <a:r>
              <a:rPr lang="ru-RU" sz="4800" b="1" dirty="0" err="1">
                <a:solidFill>
                  <a:srgbClr val="272727"/>
                </a:solidFill>
                <a:latin typeface="Euclid Circular A Bold" panose="020B0504000000000000" pitchFamily="34" charset="0"/>
                <a:ea typeface="Euclid Circular A Bold" panose="020B0504000000000000" pitchFamily="34" charset="0"/>
              </a:rPr>
              <a:t>миллионников</a:t>
            </a:r>
            <a:r>
              <a:rPr lang="ru-RU" sz="4800" b="1" dirty="0">
                <a:solidFill>
                  <a:srgbClr val="272727"/>
                </a:solidFill>
                <a:latin typeface="Euclid Circular A Bold" panose="020B0504000000000000" pitchFamily="34" charset="0"/>
                <a:ea typeface="Euclid Circular A Bold" panose="020B0504000000000000" pitchFamily="34" charset="0"/>
              </a:rPr>
              <a:t>. Мы имеем доступ к 32% населения. </a:t>
            </a:r>
            <a:endParaRPr lang="en-US" sz="4800" b="1" dirty="0">
              <a:solidFill>
                <a:srgbClr val="272727"/>
              </a:solidFill>
              <a:latin typeface="Euclid Circular A Bold" panose="020B0504000000000000" pitchFamily="34" charset="0"/>
              <a:ea typeface="Euclid Circular A Bold" panose="020B0504000000000000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62E0D4D-3F77-5D4E-AD83-C38C72D5EFC2}"/>
              </a:ext>
            </a:extLst>
          </p:cNvPr>
          <p:cNvSpPr txBox="1">
            <a:spLocks/>
          </p:cNvSpPr>
          <p:nvPr/>
        </p:nvSpPr>
        <p:spPr>
          <a:xfrm>
            <a:off x="1689399" y="1128671"/>
            <a:ext cx="21572296" cy="14404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0" baseline="0">
                <a:solidFill>
                  <a:srgbClr val="FF456D"/>
                </a:solidFill>
                <a:uFillTx/>
                <a:latin typeface="+mn-lt"/>
                <a:ea typeface="+mn-ea"/>
                <a:cs typeface="+mn-cs"/>
                <a:sym typeface="Euclid Circular A Medium"/>
              </a:defRPr>
            </a:lvl1pPr>
            <a:lvl2pPr marL="0" marR="0" indent="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0" baseline="0">
                <a:solidFill>
                  <a:srgbClr val="FF456D"/>
                </a:solidFill>
                <a:uFillTx/>
                <a:latin typeface="+mn-lt"/>
                <a:ea typeface="+mn-ea"/>
                <a:cs typeface="+mn-cs"/>
                <a:sym typeface="Euclid Circular A Medium"/>
              </a:defRPr>
            </a:lvl2pPr>
            <a:lvl3pPr marL="0" marR="0" indent="9144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0" baseline="0">
                <a:solidFill>
                  <a:srgbClr val="FF456D"/>
                </a:solidFill>
                <a:uFillTx/>
                <a:latin typeface="+mn-lt"/>
                <a:ea typeface="+mn-ea"/>
                <a:cs typeface="+mn-cs"/>
                <a:sym typeface="Euclid Circular A Medium"/>
              </a:defRPr>
            </a:lvl3pPr>
            <a:lvl4pPr marL="0" marR="0" indent="13716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0" baseline="0">
                <a:solidFill>
                  <a:srgbClr val="FF456D"/>
                </a:solidFill>
                <a:uFillTx/>
                <a:latin typeface="+mn-lt"/>
                <a:ea typeface="+mn-ea"/>
                <a:cs typeface="+mn-cs"/>
                <a:sym typeface="Euclid Circular A Medium"/>
              </a:defRPr>
            </a:lvl4pPr>
            <a:lvl5pPr marL="0" marR="0" indent="18288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0" baseline="0">
                <a:solidFill>
                  <a:srgbClr val="FF456D"/>
                </a:solidFill>
                <a:uFillTx/>
                <a:latin typeface="+mn-lt"/>
                <a:ea typeface="+mn-ea"/>
                <a:cs typeface="+mn-cs"/>
                <a:sym typeface="Euclid Circular A Medium"/>
              </a:defRPr>
            </a:lvl5pPr>
            <a:lvl6pPr marL="0" marR="0" indent="22860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0" baseline="0">
                <a:solidFill>
                  <a:srgbClr val="FF456D"/>
                </a:solidFill>
                <a:uFillTx/>
                <a:latin typeface="+mn-lt"/>
                <a:ea typeface="+mn-ea"/>
                <a:cs typeface="+mn-cs"/>
                <a:sym typeface="Euclid Circular A Medium"/>
              </a:defRPr>
            </a:lvl6pPr>
            <a:lvl7pPr marL="0" marR="0" indent="2743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0" baseline="0">
                <a:solidFill>
                  <a:srgbClr val="FF456D"/>
                </a:solidFill>
                <a:uFillTx/>
                <a:latin typeface="+mn-lt"/>
                <a:ea typeface="+mn-ea"/>
                <a:cs typeface="+mn-cs"/>
                <a:sym typeface="Euclid Circular A Medium"/>
              </a:defRPr>
            </a:lvl7pPr>
            <a:lvl8pPr marL="0" marR="0" indent="32004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0" baseline="0">
                <a:solidFill>
                  <a:srgbClr val="FF456D"/>
                </a:solidFill>
                <a:uFillTx/>
                <a:latin typeface="+mn-lt"/>
                <a:ea typeface="+mn-ea"/>
                <a:cs typeface="+mn-cs"/>
                <a:sym typeface="Euclid Circular A Medium"/>
              </a:defRPr>
            </a:lvl8pPr>
            <a:lvl9pPr marL="0" marR="0" indent="36576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0" baseline="0">
                <a:solidFill>
                  <a:srgbClr val="FF456D"/>
                </a:solidFill>
                <a:uFillTx/>
                <a:latin typeface="+mn-lt"/>
                <a:ea typeface="+mn-ea"/>
                <a:cs typeface="+mn-cs"/>
                <a:sym typeface="Euclid Circular A Medium"/>
              </a:defRPr>
            </a:lvl9pPr>
          </a:lstStyle>
          <a:p>
            <a:pPr hangingPunct="1"/>
            <a:endParaRPr lang="ru-RU" sz="5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EFE832-2DFA-E642-9531-6E1573CD61E4}"/>
              </a:ext>
            </a:extLst>
          </p:cNvPr>
          <p:cNvSpPr txBox="1"/>
          <p:nvPr/>
        </p:nvSpPr>
        <p:spPr>
          <a:xfrm>
            <a:off x="1946275" y="4454432"/>
            <a:ext cx="729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3200" dirty="0">
                <a:solidFill>
                  <a:schemeClr val="tx2"/>
                </a:solidFill>
                <a:latin typeface="Euclid Circular A" panose="020B0504000000000000" pitchFamily="34" charset="0"/>
                <a:ea typeface="Euclid Circular A" panose="020B0504000000000000" pitchFamily="34" charset="0"/>
                <a:cs typeface="Arial" panose="020B0604020202020204" pitchFamily="34" charset="0"/>
              </a:rPr>
              <a:t>Количество </a:t>
            </a:r>
            <a:r>
              <a:rPr lang="ru-RU" sz="3200" dirty="0" err="1">
                <a:solidFill>
                  <a:schemeClr val="tx2"/>
                </a:solidFill>
                <a:latin typeface="Euclid Circular A" panose="020B0504000000000000" pitchFamily="34" charset="0"/>
                <a:ea typeface="Euclid Circular A" panose="020B0504000000000000" pitchFamily="34" charset="0"/>
                <a:cs typeface="Arial" panose="020B0604020202020204" pitchFamily="34" charset="0"/>
              </a:rPr>
              <a:t>дарксторов</a:t>
            </a:r>
            <a:endParaRPr lang="ru-RU" sz="3200" dirty="0">
              <a:solidFill>
                <a:schemeClr val="tx2"/>
              </a:solidFill>
              <a:latin typeface="Euclid Circular A" panose="020B0504000000000000" pitchFamily="34" charset="0"/>
              <a:ea typeface="Euclid Circular A" panose="020B0504000000000000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1BCF49C8-B5C4-674C-9A65-7D9AC415022E}"/>
              </a:ext>
            </a:extLst>
          </p:cNvPr>
          <p:cNvGraphicFramePr/>
          <p:nvPr/>
        </p:nvGraphicFramePr>
        <p:xfrm>
          <a:off x="4055009" y="5556738"/>
          <a:ext cx="17365128" cy="7024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4040438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24A24-C399-3144-AA28-9FF57532AC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5</a:t>
            </a:fld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5A42310-67C2-134E-8AC1-4EB1319AF8B5}"/>
              </a:ext>
            </a:extLst>
          </p:cNvPr>
          <p:cNvSpPr/>
          <p:nvPr/>
        </p:nvSpPr>
        <p:spPr>
          <a:xfrm>
            <a:off x="2963862" y="667667"/>
            <a:ext cx="184562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69">
              <a:defRPr/>
            </a:pPr>
            <a:r>
              <a:rPr lang="ru-RU" sz="4800" b="1" dirty="0">
                <a:solidFill>
                  <a:srgbClr val="272727"/>
                </a:solidFill>
                <a:latin typeface="Euclid Circular A Bold" panose="020B0504000000000000" pitchFamily="34" charset="0"/>
                <a:ea typeface="Euclid Circular A Bold" panose="020B0504000000000000" pitchFamily="34" charset="0"/>
              </a:rPr>
              <a:t>Дарим несколько миллионов часов ежемесячно, заботясь о рутине горожан</a:t>
            </a:r>
            <a:r>
              <a:rPr lang="en-US" sz="4800" b="1" dirty="0">
                <a:solidFill>
                  <a:srgbClr val="272727"/>
                </a:solidFill>
                <a:latin typeface="Euclid Circular A Bold" panose="020B0504000000000000" pitchFamily="34" charset="0"/>
                <a:ea typeface="Euclid Circular A Bold" panose="020B0504000000000000" pitchFamily="34" charset="0"/>
              </a:rPr>
              <a:t>. </a:t>
            </a:r>
          </a:p>
          <a:p>
            <a:pPr defTabSz="1219169">
              <a:defRPr/>
            </a:pPr>
            <a:r>
              <a:rPr lang="ru-RU" sz="4800" b="1" dirty="0">
                <a:solidFill>
                  <a:srgbClr val="272727"/>
                </a:solidFill>
                <a:latin typeface="Euclid Circular A Bold" panose="020B0504000000000000" pitchFamily="34" charset="0"/>
                <a:ea typeface="Euclid Circular A Bold" panose="020B0504000000000000" pitchFamily="34" charset="0"/>
              </a:rPr>
              <a:t>В декабре 2021 Самокат доставил </a:t>
            </a:r>
            <a:r>
              <a:rPr lang="ru-RU" sz="4800" b="1" dirty="0">
                <a:solidFill>
                  <a:srgbClr val="FF456D"/>
                </a:solidFill>
                <a:latin typeface="Euclid Circular A Bold" panose="020B0504000000000000" pitchFamily="34" charset="0"/>
                <a:ea typeface="Euclid Circular A Bold" panose="020B0504000000000000" pitchFamily="34" charset="0"/>
              </a:rPr>
              <a:t>9 890 000 заказов</a:t>
            </a:r>
            <a:endParaRPr lang="en-US" sz="4800" b="1" dirty="0">
              <a:solidFill>
                <a:srgbClr val="272727"/>
              </a:solidFill>
              <a:latin typeface="Euclid Circular A Bold" panose="020B0504000000000000" pitchFamily="34" charset="0"/>
              <a:ea typeface="Euclid Circular A Bold" panose="020B0504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EFE832-2DFA-E642-9531-6E1573CD61E4}"/>
              </a:ext>
            </a:extLst>
          </p:cNvPr>
          <p:cNvSpPr txBox="1"/>
          <p:nvPr/>
        </p:nvSpPr>
        <p:spPr>
          <a:xfrm>
            <a:off x="1946275" y="4454432"/>
            <a:ext cx="729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3200" dirty="0">
                <a:solidFill>
                  <a:schemeClr val="tx2"/>
                </a:solidFill>
                <a:latin typeface="Euclid Circular A" panose="020B0504000000000000" pitchFamily="34" charset="0"/>
                <a:ea typeface="Euclid Circular A" panose="020B0504000000000000" pitchFamily="34" charset="0"/>
                <a:cs typeface="Arial" panose="020B0604020202020204" pitchFamily="34" charset="0"/>
              </a:rPr>
              <a:t>Количество заказов</a:t>
            </a: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70D45ED2-70EC-0D48-A5CD-D6614943E3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1646299"/>
              </p:ext>
            </p:extLst>
          </p:nvPr>
        </p:nvGraphicFramePr>
        <p:xfrm>
          <a:off x="4063999" y="5265683"/>
          <a:ext cx="17356137" cy="701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252812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24A24-C399-3144-AA28-9FF57532AC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6</a:t>
            </a:fld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4C023D3-C8C8-D341-809C-30B370A16CC1}"/>
              </a:ext>
            </a:extLst>
          </p:cNvPr>
          <p:cNvSpPr/>
          <p:nvPr/>
        </p:nvSpPr>
        <p:spPr>
          <a:xfrm>
            <a:off x="2974975" y="491736"/>
            <a:ext cx="20847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69">
              <a:defRPr/>
            </a:pPr>
            <a:r>
              <a:rPr lang="ru-RU" sz="4800" b="1" dirty="0">
                <a:solidFill>
                  <a:srgbClr val="FF456D"/>
                </a:solidFill>
                <a:latin typeface="Euclid Circular A SemiBold" panose="020B0504000000000000" pitchFamily="34" charset="0"/>
                <a:ea typeface="Euclid Circular A SemiBold" panose="020B0504000000000000" pitchFamily="34" charset="0"/>
              </a:rPr>
              <a:t>Первое место по количеству заказов в России  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48C32DDD-6FBD-E24D-B091-4A089A6D2D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1957010"/>
              </p:ext>
            </p:extLst>
          </p:nvPr>
        </p:nvGraphicFramePr>
        <p:xfrm>
          <a:off x="2974975" y="1511558"/>
          <a:ext cx="20847049" cy="11815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C147BC0-DA99-F847-BD17-34E083568573}"/>
              </a:ext>
            </a:extLst>
          </p:cNvPr>
          <p:cNvSpPr txBox="1"/>
          <p:nvPr/>
        </p:nvSpPr>
        <p:spPr>
          <a:xfrm>
            <a:off x="21338492" y="12670149"/>
            <a:ext cx="201657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tx2"/>
                </a:solidFill>
              </a:rPr>
              <a:t>*December  2021</a:t>
            </a:r>
          </a:p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Euclid Circular A Medium"/>
              </a:rPr>
              <a:t>by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Euclid Circular A Medium"/>
              </a:rPr>
              <a:t>DataInsight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Euclid Circular A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063799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24A24-C399-3144-AA28-9FF57532AC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7</a:t>
            </a:fld>
            <a:endParaRPr lang="ru-RU"/>
          </a:p>
        </p:txBody>
      </p:sp>
      <p:sp>
        <p:nvSpPr>
          <p:cNvPr id="15" name="Название презентации">
            <a:extLst>
              <a:ext uri="{FF2B5EF4-FFF2-40B4-BE49-F238E27FC236}">
                <a16:creationId xmlns:a16="http://schemas.microsoft.com/office/drawing/2014/main" id="{5F8176BB-95B1-774F-A826-27903F87F249}"/>
              </a:ext>
            </a:extLst>
          </p:cNvPr>
          <p:cNvSpPr txBox="1">
            <a:spLocks/>
          </p:cNvSpPr>
          <p:nvPr/>
        </p:nvSpPr>
        <p:spPr>
          <a:xfrm rot="16200000">
            <a:off x="-2001012" y="5455810"/>
            <a:ext cx="5047563" cy="33855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2B2B2B"/>
                </a:solidFill>
                <a:uFillTx/>
                <a:latin typeface="Euclid Circular A" panose="020B0504000000000000" pitchFamily="34" charset="0"/>
                <a:ea typeface="Euclid Circular A" panose="020B0504000000000000" pitchFamily="34" charset="0"/>
                <a:cs typeface="+mn-cs"/>
                <a:sym typeface="Euclid Circular A Medium"/>
              </a:defRPr>
            </a:lvl1pPr>
            <a:lvl2pPr marL="1828800" marR="0" indent="-1219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600" b="0" i="0" u="none" strike="noStrike" cap="none" spc="0" baseline="0">
                <a:solidFill>
                  <a:srgbClr val="FF456D"/>
                </a:solidFill>
                <a:uFillTx/>
                <a:latin typeface="+mn-lt"/>
                <a:ea typeface="+mn-ea"/>
                <a:cs typeface="+mn-cs"/>
                <a:sym typeface="Euclid Circular A Medium"/>
              </a:defRPr>
            </a:lvl2pPr>
            <a:lvl3pPr marL="2438400" marR="0" indent="-1219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600" b="0" i="0" u="none" strike="noStrike" cap="none" spc="0" baseline="0">
                <a:solidFill>
                  <a:srgbClr val="FF456D"/>
                </a:solidFill>
                <a:uFillTx/>
                <a:latin typeface="+mn-lt"/>
                <a:ea typeface="+mn-ea"/>
                <a:cs typeface="+mn-cs"/>
                <a:sym typeface="Euclid Circular A Medium"/>
              </a:defRPr>
            </a:lvl3pPr>
            <a:lvl4pPr marL="3048000" marR="0" indent="-1219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600" b="0" i="0" u="none" strike="noStrike" cap="none" spc="0" baseline="0">
                <a:solidFill>
                  <a:srgbClr val="FF456D"/>
                </a:solidFill>
                <a:uFillTx/>
                <a:latin typeface="+mn-lt"/>
                <a:ea typeface="+mn-ea"/>
                <a:cs typeface="+mn-cs"/>
                <a:sym typeface="Euclid Circular A Medium"/>
              </a:defRPr>
            </a:lvl4pPr>
            <a:lvl5pPr marL="3657600" marR="0" indent="-1219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600" b="0" i="0" u="none" strike="noStrike" cap="none" spc="0" baseline="0">
                <a:solidFill>
                  <a:srgbClr val="FF456D"/>
                </a:solidFill>
                <a:uFillTx/>
                <a:latin typeface="+mn-lt"/>
                <a:ea typeface="+mn-ea"/>
                <a:cs typeface="+mn-cs"/>
                <a:sym typeface="Euclid Circular A Medium"/>
              </a:defRPr>
            </a:lvl5pPr>
            <a:lvl6pPr marL="4267200" marR="0" indent="-1219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600" b="0" i="0" u="none" strike="noStrike" cap="none" spc="0" baseline="0">
                <a:solidFill>
                  <a:srgbClr val="FF456D"/>
                </a:solidFill>
                <a:uFillTx/>
                <a:latin typeface="+mn-lt"/>
                <a:ea typeface="+mn-ea"/>
                <a:cs typeface="+mn-cs"/>
                <a:sym typeface="Euclid Circular A Medium"/>
              </a:defRPr>
            </a:lvl6pPr>
            <a:lvl7pPr marL="4876800" marR="0" indent="-1219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600" b="0" i="0" u="none" strike="noStrike" cap="none" spc="0" baseline="0">
                <a:solidFill>
                  <a:srgbClr val="FF456D"/>
                </a:solidFill>
                <a:uFillTx/>
                <a:latin typeface="+mn-lt"/>
                <a:ea typeface="+mn-ea"/>
                <a:cs typeface="+mn-cs"/>
                <a:sym typeface="Euclid Circular A Medium"/>
              </a:defRPr>
            </a:lvl7pPr>
            <a:lvl8pPr marL="5486400" marR="0" indent="-1219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600" b="0" i="0" u="none" strike="noStrike" cap="none" spc="0" baseline="0">
                <a:solidFill>
                  <a:srgbClr val="FF456D"/>
                </a:solidFill>
                <a:uFillTx/>
                <a:latin typeface="+mn-lt"/>
                <a:ea typeface="+mn-ea"/>
                <a:cs typeface="+mn-cs"/>
                <a:sym typeface="Euclid Circular A Medium"/>
              </a:defRPr>
            </a:lvl8pPr>
            <a:lvl9pPr marL="6096000" marR="0" indent="-1219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600" b="0" i="0" u="none" strike="noStrike" cap="none" spc="0" baseline="0">
                <a:solidFill>
                  <a:srgbClr val="FF456D"/>
                </a:solidFill>
                <a:uFillTx/>
                <a:latin typeface="+mn-lt"/>
                <a:ea typeface="+mn-ea"/>
                <a:cs typeface="+mn-cs"/>
                <a:sym typeface="Euclid Circular A Medium"/>
              </a:defRPr>
            </a:lvl9pPr>
          </a:lstStyle>
          <a:p>
            <a:pPr hangingPunct="1"/>
            <a:r>
              <a:rPr lang="en-US" sz="1600" dirty="0">
                <a:solidFill>
                  <a:schemeClr val="tx2"/>
                </a:solidFill>
                <a:latin typeface="Euclid Circular A Medium" panose="020B0504000000000000" pitchFamily="34" charset="0"/>
                <a:ea typeface="Euclid Circular A Medium" panose="020B0504000000000000" pitchFamily="34" charset="0"/>
              </a:rPr>
              <a:t>03 The Position</a:t>
            </a:r>
            <a:endParaRPr lang="ru-RU" sz="1600" dirty="0">
              <a:solidFill>
                <a:schemeClr val="tx2"/>
              </a:solidFill>
              <a:latin typeface="Euclid Circular A Medium" panose="020B0504000000000000" pitchFamily="34" charset="0"/>
              <a:ea typeface="Euclid Circular A Medium" panose="020B0504000000000000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3BB70FD-F51D-3940-8ECF-76E6B1EF56BA}"/>
              </a:ext>
            </a:extLst>
          </p:cNvPr>
          <p:cNvSpPr/>
          <p:nvPr/>
        </p:nvSpPr>
        <p:spPr>
          <a:xfrm>
            <a:off x="2974975" y="389262"/>
            <a:ext cx="21580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69">
              <a:defRPr/>
            </a:pPr>
            <a:r>
              <a:rPr lang="ru-RU" sz="4800" b="1" dirty="0">
                <a:solidFill>
                  <a:srgbClr val="FF456D"/>
                </a:solidFill>
              </a:rPr>
              <a:t>ТОП-3 по объему онлайн-продаж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EB26F2-27E3-F94B-8103-23E8FA641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10322" y="-7459307"/>
            <a:ext cx="10995122" cy="6585032"/>
          </a:xfrm>
          <a:prstGeom prst="rect">
            <a:avLst/>
          </a:prstGeom>
        </p:spPr>
      </p:pic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C683D724-4BE6-DD4E-A431-B3E574594D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1126064"/>
              </p:ext>
            </p:extLst>
          </p:nvPr>
        </p:nvGraphicFramePr>
        <p:xfrm>
          <a:off x="1681315" y="2327563"/>
          <a:ext cx="15387485" cy="10999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38F5935-A68B-A744-A0F4-6ED9C6A81C64}"/>
              </a:ext>
            </a:extLst>
          </p:cNvPr>
          <p:cNvSpPr/>
          <p:nvPr/>
        </p:nvSpPr>
        <p:spPr>
          <a:xfrm>
            <a:off x="8310288" y="2745106"/>
            <a:ext cx="3144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69">
              <a:defRPr/>
            </a:pPr>
            <a:r>
              <a:rPr lang="ru-RU" sz="2800" dirty="0" err="1">
                <a:solidFill>
                  <a:srgbClr val="FFFFFF"/>
                </a:solidFill>
              </a:rPr>
              <a:t>Сбермаркет</a:t>
            </a:r>
            <a:endParaRPr lang="en" sz="2800" dirty="0">
              <a:solidFill>
                <a:srgbClr val="FFFFFF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1C36E8D-AA89-DD4B-9312-99377654FE69}"/>
              </a:ext>
            </a:extLst>
          </p:cNvPr>
          <p:cNvSpPr/>
          <p:nvPr/>
        </p:nvSpPr>
        <p:spPr>
          <a:xfrm>
            <a:off x="5428034" y="4268269"/>
            <a:ext cx="51945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69">
              <a:defRPr/>
            </a:pPr>
            <a:r>
              <a:rPr lang="ru-RU" sz="2800" dirty="0" err="1">
                <a:solidFill>
                  <a:srgbClr val="FFFFFF"/>
                </a:solidFill>
              </a:rPr>
              <a:t>ВкусВилл</a:t>
            </a:r>
            <a:endParaRPr lang="en" sz="2800" dirty="0">
              <a:solidFill>
                <a:srgbClr val="FFFFFF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B0F1B41-C40B-0E4C-A95F-4A9A8EF027CB}"/>
              </a:ext>
            </a:extLst>
          </p:cNvPr>
          <p:cNvSpPr/>
          <p:nvPr/>
        </p:nvSpPr>
        <p:spPr>
          <a:xfrm>
            <a:off x="5428033" y="5792823"/>
            <a:ext cx="51945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69">
              <a:defRPr/>
            </a:pPr>
            <a:r>
              <a:rPr lang="ru-RU" sz="2800" dirty="0">
                <a:solidFill>
                  <a:srgbClr val="FFFFFF"/>
                </a:solidFill>
              </a:rPr>
              <a:t>Самокат</a:t>
            </a:r>
            <a:endParaRPr lang="en" sz="2800" dirty="0">
              <a:solidFill>
                <a:srgbClr val="FFFFFF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BD6B42A-ADC5-AF4E-B3B0-6294A6BD913B}"/>
              </a:ext>
            </a:extLst>
          </p:cNvPr>
          <p:cNvSpPr/>
          <p:nvPr/>
        </p:nvSpPr>
        <p:spPr>
          <a:xfrm>
            <a:off x="5428032" y="7055767"/>
            <a:ext cx="51945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69">
              <a:defRPr/>
            </a:pPr>
            <a:r>
              <a:rPr lang="en-US" sz="2400" dirty="0">
                <a:solidFill>
                  <a:srgbClr val="FFFFFF"/>
                </a:solidFill>
              </a:rPr>
              <a:t>Ozon Express</a:t>
            </a:r>
            <a:endParaRPr lang="en" sz="2400" dirty="0">
              <a:solidFill>
                <a:srgbClr val="FFFFFF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68CDBBB-92AF-FB45-9C6A-8049790B8ED2}"/>
              </a:ext>
            </a:extLst>
          </p:cNvPr>
          <p:cNvSpPr/>
          <p:nvPr/>
        </p:nvSpPr>
        <p:spPr>
          <a:xfrm>
            <a:off x="5428031" y="8126973"/>
            <a:ext cx="51945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69">
              <a:defRPr/>
            </a:pPr>
            <a:r>
              <a:rPr lang="ru-RU" sz="2000" dirty="0" err="1">
                <a:solidFill>
                  <a:srgbClr val="FFFFFF"/>
                </a:solidFill>
              </a:rPr>
              <a:t>Яндекс.Лавка</a:t>
            </a:r>
            <a:endParaRPr lang="en" sz="2000" dirty="0">
              <a:solidFill>
                <a:srgbClr val="FFFFFF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DA3165E-B575-4F4B-8BDC-44FEE7241B0E}"/>
              </a:ext>
            </a:extLst>
          </p:cNvPr>
          <p:cNvSpPr/>
          <p:nvPr/>
        </p:nvSpPr>
        <p:spPr>
          <a:xfrm>
            <a:off x="5428030" y="8789808"/>
            <a:ext cx="51945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69">
              <a:defRPr/>
            </a:pPr>
            <a:r>
              <a:rPr lang="en-US" sz="2000" dirty="0">
                <a:solidFill>
                  <a:srgbClr val="FFFFFF"/>
                </a:solidFill>
              </a:rPr>
              <a:t>Delivery Club</a:t>
            </a:r>
            <a:endParaRPr lang="en" sz="2000" dirty="0">
              <a:solidFill>
                <a:srgbClr val="FFFFFF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AB4A767-25E4-5B4D-A810-7048B5F51BEB}"/>
              </a:ext>
            </a:extLst>
          </p:cNvPr>
          <p:cNvSpPr/>
          <p:nvPr/>
        </p:nvSpPr>
        <p:spPr>
          <a:xfrm>
            <a:off x="5428029" y="9353714"/>
            <a:ext cx="51945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69">
              <a:defRPr/>
            </a:pPr>
            <a:r>
              <a:rPr lang="ru-RU" sz="2000" dirty="0">
                <a:solidFill>
                  <a:srgbClr val="FFFFFF"/>
                </a:solidFill>
              </a:rPr>
              <a:t>Впрок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D7856B3-FE77-9A44-8DFB-16FDA172E705}"/>
              </a:ext>
            </a:extLst>
          </p:cNvPr>
          <p:cNvSpPr/>
          <p:nvPr/>
        </p:nvSpPr>
        <p:spPr>
          <a:xfrm>
            <a:off x="5428028" y="9893038"/>
            <a:ext cx="51945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69">
              <a:defRPr/>
            </a:pPr>
            <a:r>
              <a:rPr lang="ru-RU" sz="2000" dirty="0">
                <a:solidFill>
                  <a:srgbClr val="FFFFFF"/>
                </a:solidFill>
              </a:rPr>
              <a:t>Пятерочка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ECAAD63-20E8-1E45-9FAC-DCC687E7FE52}"/>
              </a:ext>
            </a:extLst>
          </p:cNvPr>
          <p:cNvSpPr/>
          <p:nvPr/>
        </p:nvSpPr>
        <p:spPr>
          <a:xfrm>
            <a:off x="5428027" y="10416603"/>
            <a:ext cx="5194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69">
              <a:defRPr/>
            </a:pPr>
            <a:r>
              <a:rPr lang="ru-RU" sz="1800" dirty="0">
                <a:solidFill>
                  <a:srgbClr val="FFFFFF"/>
                </a:solidFill>
              </a:rPr>
              <a:t>Перекресток</a:t>
            </a:r>
            <a:endParaRPr lang="en" sz="1800" dirty="0">
              <a:solidFill>
                <a:srgbClr val="FFFFFF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F9ABED8-56D6-A54B-8328-022FC3B1FEA6}"/>
              </a:ext>
            </a:extLst>
          </p:cNvPr>
          <p:cNvSpPr/>
          <p:nvPr/>
        </p:nvSpPr>
        <p:spPr>
          <a:xfrm>
            <a:off x="5428026" y="10839559"/>
            <a:ext cx="5194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69">
              <a:defRPr/>
            </a:pPr>
            <a:r>
              <a:rPr lang="ru-RU" sz="1800" dirty="0">
                <a:solidFill>
                  <a:srgbClr val="FFFFFF"/>
                </a:solidFill>
              </a:rPr>
              <a:t>Утконос</a:t>
            </a:r>
            <a:endParaRPr lang="en" sz="1800" dirty="0">
              <a:solidFill>
                <a:srgbClr val="FFFFFF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0BE5492-F79C-9E40-8DF8-9C4BC8AA8080}"/>
              </a:ext>
            </a:extLst>
          </p:cNvPr>
          <p:cNvSpPr/>
          <p:nvPr/>
        </p:nvSpPr>
        <p:spPr>
          <a:xfrm>
            <a:off x="5428025" y="11309700"/>
            <a:ext cx="5194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69">
              <a:defRPr/>
            </a:pPr>
            <a:r>
              <a:rPr lang="ru-RU" sz="1800" dirty="0" err="1">
                <a:solidFill>
                  <a:srgbClr val="FFFFFF"/>
                </a:solidFill>
              </a:rPr>
              <a:t>Яндекс.Еда</a:t>
            </a:r>
            <a:endParaRPr lang="en" sz="1800" dirty="0">
              <a:solidFill>
                <a:srgbClr val="FFFFFF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D9F8292-A982-3A47-81A7-56986B90237A}"/>
              </a:ext>
            </a:extLst>
          </p:cNvPr>
          <p:cNvSpPr/>
          <p:nvPr/>
        </p:nvSpPr>
        <p:spPr>
          <a:xfrm>
            <a:off x="5428025" y="11652429"/>
            <a:ext cx="51945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69">
              <a:defRPr/>
            </a:pPr>
            <a:r>
              <a:rPr lang="en" sz="1600" dirty="0" err="1">
                <a:solidFill>
                  <a:schemeClr val="tx2"/>
                </a:solidFill>
              </a:rPr>
              <a:t>Lenta</a:t>
            </a:r>
            <a:endParaRPr lang="en" sz="1600" dirty="0">
              <a:solidFill>
                <a:schemeClr val="tx2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671B817-0AD1-E14C-9ECC-251950523EFC}"/>
              </a:ext>
            </a:extLst>
          </p:cNvPr>
          <p:cNvSpPr/>
          <p:nvPr/>
        </p:nvSpPr>
        <p:spPr>
          <a:xfrm>
            <a:off x="5428024" y="12341811"/>
            <a:ext cx="51945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69">
              <a:defRPr/>
            </a:pPr>
            <a:r>
              <a:rPr lang="en" sz="2400" dirty="0">
                <a:solidFill>
                  <a:srgbClr val="FFFFFF"/>
                </a:solidFill>
              </a:rPr>
              <a:t>Others, total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CCA7FC2-BB2D-8C4D-B466-8D3D02AF6DAF}"/>
              </a:ext>
            </a:extLst>
          </p:cNvPr>
          <p:cNvSpPr/>
          <p:nvPr/>
        </p:nvSpPr>
        <p:spPr>
          <a:xfrm>
            <a:off x="2974975" y="1689389"/>
            <a:ext cx="7919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69">
              <a:defRPr/>
            </a:pPr>
            <a:r>
              <a:rPr lang="en" sz="2800" dirty="0">
                <a:solidFill>
                  <a:schemeClr val="tx2"/>
                </a:solidFill>
              </a:rPr>
              <a:t>Online sales leaders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C931CBF-F55F-094A-8A01-CA0B9EC540B7}"/>
              </a:ext>
            </a:extLst>
          </p:cNvPr>
          <p:cNvSpPr/>
          <p:nvPr/>
        </p:nvSpPr>
        <p:spPr>
          <a:xfrm>
            <a:off x="13082043" y="1689389"/>
            <a:ext cx="98115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69">
              <a:defRPr/>
            </a:pPr>
            <a:r>
              <a:rPr lang="ru-RU" sz="2800" dirty="0">
                <a:solidFill>
                  <a:schemeClr val="tx2"/>
                </a:solidFill>
              </a:rPr>
              <a:t>Прирост онлайн-продаж за 12 месяцев, млрд рублей, декабрь  2021 минус декабрь 2020</a:t>
            </a: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95603E19-2872-B142-B86B-97D4BF8679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0680773"/>
              </p:ext>
            </p:extLst>
          </p:nvPr>
        </p:nvGraphicFramePr>
        <p:xfrm>
          <a:off x="12454927" y="2785533"/>
          <a:ext cx="11575581" cy="1081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1D2B5C24-9957-D640-8AC2-21FAD2A3B65C}"/>
              </a:ext>
            </a:extLst>
          </p:cNvPr>
          <p:cNvSpPr txBox="1"/>
          <p:nvPr/>
        </p:nvSpPr>
        <p:spPr>
          <a:xfrm>
            <a:off x="21338492" y="12670149"/>
            <a:ext cx="201657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tx2"/>
                </a:solidFill>
              </a:rPr>
              <a:t>*December  2021</a:t>
            </a:r>
          </a:p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Euclid Circular A Medium"/>
              </a:rPr>
              <a:t>by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Euclid Circular A Medium"/>
              </a:rPr>
              <a:t>DataInsight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Euclid Circular A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4841308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2;p23">
            <a:extLst>
              <a:ext uri="{FF2B5EF4-FFF2-40B4-BE49-F238E27FC236}">
                <a16:creationId xmlns:a16="http://schemas.microsoft.com/office/drawing/2014/main" id="{B92C6C29-3B7B-474A-AB32-7643C92E8E23}"/>
              </a:ext>
            </a:extLst>
          </p:cNvPr>
          <p:cNvSpPr txBox="1"/>
          <p:nvPr/>
        </p:nvSpPr>
        <p:spPr>
          <a:xfrm>
            <a:off x="1142280" y="2414548"/>
            <a:ext cx="13232303" cy="9683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/>
          <a:p>
            <a:pPr>
              <a:lnSpc>
                <a:spcPct val="114000"/>
              </a:lnSpc>
              <a:buClr>
                <a:srgbClr val="FF456D"/>
              </a:buClr>
              <a:defRPr sz="3700">
                <a:solidFill>
                  <a:srgbClr val="000000"/>
                </a:solidFill>
              </a:defRPr>
            </a:pPr>
            <a:endParaRPr sz="5000" dirty="0">
              <a:latin typeface="Euclid Circular A" panose="020B0504000000000000" pitchFamily="34" charset="0"/>
              <a:ea typeface="Euclid Circular A" panose="020B0504000000000000" pitchFamily="34" charset="0"/>
            </a:endParaRPr>
          </a:p>
        </p:txBody>
      </p:sp>
      <p:sp>
        <p:nvSpPr>
          <p:cNvPr id="7" name="Google Shape;122;p23">
            <a:extLst>
              <a:ext uri="{FF2B5EF4-FFF2-40B4-BE49-F238E27FC236}">
                <a16:creationId xmlns:a16="http://schemas.microsoft.com/office/drawing/2014/main" id="{003C4382-CD73-FF47-AF36-4ACE03F0F940}"/>
              </a:ext>
            </a:extLst>
          </p:cNvPr>
          <p:cNvSpPr txBox="1"/>
          <p:nvPr/>
        </p:nvSpPr>
        <p:spPr>
          <a:xfrm>
            <a:off x="1142280" y="2414548"/>
            <a:ext cx="22174920" cy="9683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/>
          <a:p>
            <a:pPr>
              <a:lnSpc>
                <a:spcPct val="114000"/>
              </a:lnSpc>
              <a:buClr>
                <a:srgbClr val="FF456D"/>
              </a:buClr>
              <a:defRPr sz="3700">
                <a:solidFill>
                  <a:srgbClr val="000000"/>
                </a:solidFill>
              </a:defRPr>
            </a:pPr>
            <a:r>
              <a:rPr lang="ru-RU" sz="5000" dirty="0">
                <a:latin typeface="Euclid Circular A" panose="020B0504000000000000" pitchFamily="34" charset="0"/>
                <a:ea typeface="Euclid Circular A" panose="020B0504000000000000" pitchFamily="34" charset="0"/>
              </a:rPr>
              <a:t>Товары от Самоката — это особенные товары, созданные специально для клиентов. </a:t>
            </a:r>
          </a:p>
          <a:p>
            <a:pPr>
              <a:lnSpc>
                <a:spcPct val="114000"/>
              </a:lnSpc>
              <a:buClr>
                <a:srgbClr val="FF456D"/>
              </a:buClr>
              <a:defRPr sz="3700">
                <a:solidFill>
                  <a:srgbClr val="000000"/>
                </a:solidFill>
              </a:defRPr>
            </a:pPr>
            <a:r>
              <a:rPr lang="ru-RU" sz="5000" dirty="0">
                <a:latin typeface="Euclid Circular A" panose="020B0504000000000000" pitchFamily="34" charset="0"/>
                <a:ea typeface="Euclid Circular A" panose="020B0504000000000000" pitchFamily="34" charset="0"/>
              </a:rPr>
              <a:t>Делаем упор на качество продукции, налаживая работу с поставщиками по свежести и вкусу товара, который напрямую с грядки попадает нашим покупателям.</a:t>
            </a:r>
            <a:br>
              <a:rPr lang="ru-RU" sz="5000" dirty="0">
                <a:latin typeface="Euclid Circular A" panose="020B0504000000000000" pitchFamily="34" charset="0"/>
                <a:ea typeface="Euclid Circular A" panose="020B0504000000000000" pitchFamily="34" charset="0"/>
              </a:rPr>
            </a:br>
            <a:r>
              <a:rPr lang="ru-RU" sz="5000" dirty="0">
                <a:latin typeface="Euclid Circular A" panose="020B0504000000000000" pitchFamily="34" charset="0"/>
                <a:ea typeface="Euclid Circular A" panose="020B0504000000000000" pitchFamily="34" charset="0"/>
              </a:rPr>
              <a:t>Они повышают лояльность пользователей, увеличивают глубину потребления, </a:t>
            </a:r>
          </a:p>
          <a:p>
            <a:pPr>
              <a:lnSpc>
                <a:spcPct val="114000"/>
              </a:lnSpc>
              <a:buClr>
                <a:srgbClr val="FF456D"/>
              </a:buClr>
              <a:defRPr sz="3700">
                <a:solidFill>
                  <a:srgbClr val="000000"/>
                </a:solidFill>
              </a:defRPr>
            </a:pPr>
            <a:r>
              <a:rPr lang="ru-RU" sz="5000" dirty="0">
                <a:latin typeface="Euclid Circular A" panose="020B0504000000000000" pitchFamily="34" charset="0"/>
                <a:ea typeface="Euclid Circular A" panose="020B0504000000000000" pitchFamily="34" charset="0"/>
              </a:rPr>
              <a:t>В 4 квартале 2021 количество товаров от Самоката достигло 770 </a:t>
            </a:r>
            <a:r>
              <a:rPr lang="en-US" sz="5000" dirty="0">
                <a:latin typeface="Euclid Circular A" panose="020B0504000000000000" pitchFamily="34" charset="0"/>
                <a:ea typeface="Euclid Circular A" panose="020B0504000000000000" pitchFamily="34" charset="0"/>
              </a:rPr>
              <a:t>SKU</a:t>
            </a:r>
            <a:r>
              <a:rPr lang="ru-RU" sz="5000" dirty="0">
                <a:latin typeface="Euclid Circular A" panose="020B0504000000000000" pitchFamily="34" charset="0"/>
                <a:ea typeface="Euclid Circular A" panose="020B0504000000000000" pitchFamily="34" charset="0"/>
              </a:rPr>
              <a:t>.</a:t>
            </a:r>
            <a:endParaRPr lang="en-US" sz="5000" dirty="0">
              <a:latin typeface="Euclid Circular A" panose="020B0504000000000000" pitchFamily="34" charset="0"/>
              <a:ea typeface="Euclid Circular A" panose="020B0504000000000000" pitchFamily="34" charset="0"/>
            </a:endParaRPr>
          </a:p>
          <a:p>
            <a:pPr>
              <a:lnSpc>
                <a:spcPct val="114000"/>
              </a:lnSpc>
              <a:buClr>
                <a:srgbClr val="FF456D"/>
              </a:buClr>
              <a:defRPr sz="3700">
                <a:solidFill>
                  <a:srgbClr val="000000"/>
                </a:solidFill>
              </a:defRPr>
            </a:pPr>
            <a:endParaRPr lang="ru-RU" sz="5000" dirty="0">
              <a:latin typeface="Euclid Circular A" panose="020B0504000000000000" pitchFamily="34" charset="0"/>
              <a:ea typeface="Euclid Circular A" panose="020B0504000000000000" pitchFamily="34" charset="0"/>
            </a:endParaRPr>
          </a:p>
          <a:p>
            <a:pPr>
              <a:lnSpc>
                <a:spcPct val="114000"/>
              </a:lnSpc>
              <a:buClr>
                <a:srgbClr val="FF456D"/>
              </a:buClr>
              <a:defRPr sz="3700">
                <a:solidFill>
                  <a:srgbClr val="000000"/>
                </a:solidFill>
              </a:defRPr>
            </a:pPr>
            <a:endParaRPr lang="ru-RU" sz="5000" dirty="0">
              <a:latin typeface="Euclid Circular A" panose="020B0504000000000000" pitchFamily="34" charset="0"/>
              <a:ea typeface="Euclid Circular A" panose="020B0504000000000000" pitchFamily="34" charset="0"/>
            </a:endParaRPr>
          </a:p>
          <a:p>
            <a:pPr>
              <a:lnSpc>
                <a:spcPct val="114000"/>
              </a:lnSpc>
              <a:buClr>
                <a:srgbClr val="FF456D"/>
              </a:buClr>
              <a:defRPr sz="3700">
                <a:solidFill>
                  <a:srgbClr val="000000"/>
                </a:solidFill>
              </a:defRPr>
            </a:pPr>
            <a:endParaRPr lang="ru-RU" sz="5000" dirty="0">
              <a:latin typeface="Euclid Circular A" panose="020B0504000000000000" pitchFamily="34" charset="0"/>
              <a:ea typeface="Euclid Circular A" panose="020B0504000000000000" pitchFamily="34" charset="0"/>
            </a:endParaRPr>
          </a:p>
          <a:p>
            <a:pPr>
              <a:lnSpc>
                <a:spcPct val="114000"/>
              </a:lnSpc>
              <a:buClr>
                <a:srgbClr val="FF456D"/>
              </a:buClr>
              <a:defRPr sz="3700">
                <a:solidFill>
                  <a:srgbClr val="000000"/>
                </a:solidFill>
              </a:defRPr>
            </a:pPr>
            <a:endParaRPr lang="ru-RU" sz="5000" dirty="0">
              <a:latin typeface="Euclid Circular A" panose="020B0504000000000000" pitchFamily="34" charset="0"/>
              <a:ea typeface="Euclid Circular A" panose="020B0504000000000000" pitchFamily="34" charset="0"/>
            </a:endParaRPr>
          </a:p>
          <a:p>
            <a:pPr>
              <a:lnSpc>
                <a:spcPct val="114000"/>
              </a:lnSpc>
              <a:buClr>
                <a:srgbClr val="FF456D"/>
              </a:buClr>
              <a:defRPr sz="3700">
                <a:solidFill>
                  <a:srgbClr val="000000"/>
                </a:solidFill>
              </a:defRPr>
            </a:pPr>
            <a:endParaRPr lang="ru-RU" sz="5000" dirty="0">
              <a:latin typeface="Euclid Circular A" panose="020B0504000000000000" pitchFamily="34" charset="0"/>
              <a:ea typeface="Euclid Circular A" panose="020B0504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05329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Название презентации"/>
          <p:cNvSpPr txBox="1"/>
          <p:nvPr/>
        </p:nvSpPr>
        <p:spPr>
          <a:xfrm>
            <a:off x="952966" y="527144"/>
            <a:ext cx="1123903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 err="1"/>
              <a:t>Спасибо</a:t>
            </a:r>
            <a:endParaRPr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FFFFFF"/>
      </a:dk1>
      <a:lt1>
        <a:srgbClr val="BAFFF0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456D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600" b="0" i="0" u="none" strike="noStrike" cap="none" spc="0" normalizeH="0" baseline="0">
            <a:ln>
              <a:noFill/>
            </a:ln>
            <a:solidFill>
              <a:srgbClr val="BAFFF0"/>
            </a:solidFill>
            <a:effectLst/>
            <a:uFillTx/>
            <a:latin typeface="Euclid Circular A Medium"/>
            <a:ea typeface="Euclid Circular A Medium"/>
            <a:cs typeface="Euclid Circular A Medium"/>
            <a:sym typeface="Euclid Circular A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600" b="0" i="0" u="none" strike="noStrike" cap="none" spc="0" normalizeH="0" baseline="0">
            <a:ln>
              <a:noFill/>
            </a:ln>
            <a:solidFill>
              <a:srgbClr val="BAFFF0"/>
            </a:solidFill>
            <a:effectLst/>
            <a:uFillTx/>
            <a:latin typeface="Euclid Circular A Medium"/>
            <a:ea typeface="Euclid Circular A Medium"/>
            <a:cs typeface="Euclid Circular A Medium"/>
            <a:sym typeface="Euclid Circular A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456D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600" b="0" i="0" u="none" strike="noStrike" cap="none" spc="0" normalizeH="0" baseline="0">
            <a:ln>
              <a:noFill/>
            </a:ln>
            <a:solidFill>
              <a:srgbClr val="BAFFF0"/>
            </a:solidFill>
            <a:effectLst/>
            <a:uFillTx/>
            <a:latin typeface="Euclid Circular A Medium"/>
            <a:ea typeface="Euclid Circular A Medium"/>
            <a:cs typeface="Euclid Circular A Medium"/>
            <a:sym typeface="Euclid Circular A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600" b="0" i="0" u="none" strike="noStrike" cap="none" spc="0" normalizeH="0" baseline="0">
            <a:ln>
              <a:noFill/>
            </a:ln>
            <a:solidFill>
              <a:srgbClr val="BAFFF0"/>
            </a:solidFill>
            <a:effectLst/>
            <a:uFillTx/>
            <a:latin typeface="Euclid Circular A Medium"/>
            <a:ea typeface="Euclid Circular A Medium"/>
            <a:cs typeface="Euclid Circular A Medium"/>
            <a:sym typeface="Euclid Circular A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8884</TotalTime>
  <Words>250</Words>
  <Application>Microsoft Office PowerPoint</Application>
  <PresentationFormat>Произвольный</PresentationFormat>
  <Paragraphs>66</Paragraphs>
  <Slides>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20" baseType="lpstr">
      <vt:lpstr>Arial</vt:lpstr>
      <vt:lpstr>Calibri</vt:lpstr>
      <vt:lpstr>Euclid Circular A</vt:lpstr>
      <vt:lpstr>Euclid Circular A Bold</vt:lpstr>
      <vt:lpstr>Euclid Circular A Medium</vt:lpstr>
      <vt:lpstr>Euclid Circular A Regular</vt:lpstr>
      <vt:lpstr>Euclid Circular A SemiBold</vt:lpstr>
      <vt:lpstr>Helvetica Neue</vt:lpstr>
      <vt:lpstr>Helvetica Neue Light</vt:lpstr>
      <vt:lpstr>Helvetica Neue Medium</vt:lpstr>
      <vt:lpstr>21_BasicWhite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Yulia Veryaskina</dc:creator>
  <cp:lastModifiedBy>Антон Морозов</cp:lastModifiedBy>
  <cp:revision>69</cp:revision>
  <dcterms:modified xsi:type="dcterms:W3CDTF">2022-02-18T09:41:21Z</dcterms:modified>
</cp:coreProperties>
</file>